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 id="2147483672" r:id="rId6"/>
    <p:sldMasterId id="2147483684" r:id="rId7"/>
    <p:sldMasterId id="2147483698" r:id="rId8"/>
  </p:sldMasterIdLst>
  <p:notesMasterIdLst>
    <p:notesMasterId r:id="rId55"/>
  </p:notesMasterIdLst>
  <p:handoutMasterIdLst>
    <p:handoutMasterId r:id="rId56"/>
  </p:handoutMasterIdLst>
  <p:sldIdLst>
    <p:sldId id="256" r:id="rId9"/>
    <p:sldId id="301" r:id="rId10"/>
    <p:sldId id="280" r:id="rId11"/>
    <p:sldId id="456" r:id="rId12"/>
    <p:sldId id="442" r:id="rId13"/>
    <p:sldId id="448" r:id="rId14"/>
    <p:sldId id="382" r:id="rId15"/>
    <p:sldId id="372" r:id="rId16"/>
    <p:sldId id="443" r:id="rId17"/>
    <p:sldId id="445" r:id="rId18"/>
    <p:sldId id="455" r:id="rId19"/>
    <p:sldId id="446" r:id="rId20"/>
    <p:sldId id="447" r:id="rId21"/>
    <p:sldId id="283" r:id="rId22"/>
    <p:sldId id="464" r:id="rId23"/>
    <p:sldId id="376" r:id="rId24"/>
    <p:sldId id="352" r:id="rId25"/>
    <p:sldId id="300" r:id="rId26"/>
    <p:sldId id="388" r:id="rId27"/>
    <p:sldId id="392" r:id="rId28"/>
    <p:sldId id="393" r:id="rId29"/>
    <p:sldId id="365" r:id="rId30"/>
    <p:sldId id="391" r:id="rId31"/>
    <p:sldId id="389" r:id="rId32"/>
    <p:sldId id="457" r:id="rId33"/>
    <p:sldId id="458" r:id="rId34"/>
    <p:sldId id="461" r:id="rId35"/>
    <p:sldId id="459" r:id="rId36"/>
    <p:sldId id="460" r:id="rId37"/>
    <p:sldId id="462" r:id="rId38"/>
    <p:sldId id="453" r:id="rId39"/>
    <p:sldId id="463" r:id="rId40"/>
    <p:sldId id="396" r:id="rId41"/>
    <p:sldId id="387" r:id="rId42"/>
    <p:sldId id="397" r:id="rId43"/>
    <p:sldId id="398" r:id="rId44"/>
    <p:sldId id="450" r:id="rId45"/>
    <p:sldId id="467" r:id="rId46"/>
    <p:sldId id="468" r:id="rId47"/>
    <p:sldId id="466" r:id="rId48"/>
    <p:sldId id="440" r:id="rId49"/>
    <p:sldId id="436" r:id="rId50"/>
    <p:sldId id="423" r:id="rId51"/>
    <p:sldId id="465" r:id="rId52"/>
    <p:sldId id="260" r:id="rId53"/>
    <p:sldId id="259" r:id="rId54"/>
  </p:sldIdLst>
  <p:sldSz cx="12192000" cy="6858000"/>
  <p:notesSz cx="6858000" cy="9144000"/>
  <p:defaultTextStyle>
    <a:defPPr>
      <a:defRPr lang="en-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5598"/>
    <a:srgbClr val="001E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69"/>
    <p:restoredTop sz="94705"/>
  </p:normalViewPr>
  <p:slideViewPr>
    <p:cSldViewPr snapToGrid="0">
      <p:cViewPr varScale="1">
        <p:scale>
          <a:sx n="59" d="100"/>
          <a:sy n="59" d="100"/>
        </p:scale>
        <p:origin x="990" y="66"/>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157" d="100"/>
          <a:sy n="157" d="100"/>
        </p:scale>
        <p:origin x="6848"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notesMaster" Target="notesMasters/notesMaster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viewProps" Target="viewProps.xml"/><Relationship Id="rId5" Type="http://schemas.openxmlformats.org/officeDocument/2006/relationships/slideMaster" Target="slideMasters/slideMaster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handoutMaster" Target="handoutMasters/handoutMaster1.xml"/><Relationship Id="rId8" Type="http://schemas.openxmlformats.org/officeDocument/2006/relationships/slideMaster" Target="slideMasters/slideMaster5.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theme" Target="theme/theme1.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presProps" Target="presProps.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Marcador de número de diapositiva 4">
            <a:extLst>
              <a:ext uri="{FF2B5EF4-FFF2-40B4-BE49-F238E27FC236}">
                <a16:creationId xmlns:a16="http://schemas.microsoft.com/office/drawing/2014/main" id="{4B8D06C6-7181-BAEF-78A2-BFE2D9A03BC5}"/>
              </a:ext>
            </a:extLst>
          </p:cNvPr>
          <p:cNvSpPr>
            <a:spLocks noGrp="1"/>
          </p:cNvSpPr>
          <p:nvPr>
            <p:ph type="sldNum" sz="quarter" idx="3"/>
          </p:nvPr>
        </p:nvSpPr>
        <p:spPr>
          <a:xfrm>
            <a:off x="3633760" y="8353440"/>
            <a:ext cx="2971800" cy="458787"/>
          </a:xfrm>
          <a:prstGeom prst="rect">
            <a:avLst/>
          </a:prstGeom>
        </p:spPr>
        <p:txBody>
          <a:bodyPr vert="horz" lIns="91440" tIns="45720" rIns="91440" bIns="45720" rtlCol="0" anchor="b"/>
          <a:lstStyle>
            <a:lvl1pPr algn="r">
              <a:defRPr sz="1200"/>
            </a:lvl1pPr>
          </a:lstStyle>
          <a:p>
            <a:fld id="{943ECF5C-1AC3-3744-AC44-F126054778E5}" type="slidenum">
              <a:rPr lang="es-CR" smtClean="0"/>
              <a:t>‹Nº›</a:t>
            </a:fld>
            <a:endParaRPr lang="es-CR"/>
          </a:p>
        </p:txBody>
      </p:sp>
      <p:pic>
        <p:nvPicPr>
          <p:cNvPr id="6" name="Imagen 5">
            <a:extLst>
              <a:ext uri="{FF2B5EF4-FFF2-40B4-BE49-F238E27FC236}">
                <a16:creationId xmlns:a16="http://schemas.microsoft.com/office/drawing/2014/main" id="{BFB36E13-0AEB-F4E2-FE65-59D47DA932A9}"/>
              </a:ext>
            </a:extLst>
          </p:cNvPr>
          <p:cNvPicPr>
            <a:picLocks noChangeAspect="1"/>
          </p:cNvPicPr>
          <p:nvPr/>
        </p:nvPicPr>
        <p:blipFill>
          <a:blip r:embed="rId2"/>
          <a:stretch>
            <a:fillRect/>
          </a:stretch>
        </p:blipFill>
        <p:spPr>
          <a:xfrm>
            <a:off x="379987" y="0"/>
            <a:ext cx="1621343" cy="859591"/>
          </a:xfrm>
          <a:prstGeom prst="rect">
            <a:avLst/>
          </a:prstGeom>
        </p:spPr>
      </p:pic>
      <p:pic>
        <p:nvPicPr>
          <p:cNvPr id="7" name="Imagen 6">
            <a:extLst>
              <a:ext uri="{FF2B5EF4-FFF2-40B4-BE49-F238E27FC236}">
                <a16:creationId xmlns:a16="http://schemas.microsoft.com/office/drawing/2014/main" id="{3E3A9D1C-53B1-E7A2-78F6-DC1A05F011B7}"/>
              </a:ext>
            </a:extLst>
          </p:cNvPr>
          <p:cNvPicPr>
            <a:picLocks noChangeAspect="1"/>
          </p:cNvPicPr>
          <p:nvPr/>
        </p:nvPicPr>
        <p:blipFill>
          <a:blip r:embed="rId3"/>
          <a:stretch>
            <a:fillRect/>
          </a:stretch>
        </p:blipFill>
        <p:spPr>
          <a:xfrm>
            <a:off x="4115801" y="140210"/>
            <a:ext cx="2037539" cy="549904"/>
          </a:xfrm>
          <a:prstGeom prst="rect">
            <a:avLst/>
          </a:prstGeom>
        </p:spPr>
      </p:pic>
    </p:spTree>
    <p:extLst>
      <p:ext uri="{BB962C8B-B14F-4D97-AF65-F5344CB8AC3E}">
        <p14:creationId xmlns:p14="http://schemas.microsoft.com/office/powerpoint/2010/main" val="6963036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6CCC81-71CD-4902-AB94-1F4EAF6FCCCF}" type="datetimeFigureOut">
              <a:rPr lang="es-CR" smtClean="0"/>
              <a:t>5/6/2024</a:t>
            </a:fld>
            <a:endParaRPr lang="es-C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B943BC-6E03-471F-8DC0-2FE1B97CCC89}" type="slidenum">
              <a:rPr lang="es-CR" smtClean="0"/>
              <a:t>‹Nº›</a:t>
            </a:fld>
            <a:endParaRPr lang="es-CR"/>
          </a:p>
        </p:txBody>
      </p:sp>
    </p:spTree>
    <p:extLst>
      <p:ext uri="{BB962C8B-B14F-4D97-AF65-F5344CB8AC3E}">
        <p14:creationId xmlns:p14="http://schemas.microsoft.com/office/powerpoint/2010/main" val="2453242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B943BC-6E03-471F-8DC0-2FE1B97CCC89}" type="slidenum">
              <a:rPr kumimoji="0" lang="es-C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s-C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0146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B943BC-6E03-471F-8DC0-2FE1B97CCC89}" type="slidenum">
              <a:rPr kumimoji="0" lang="es-C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s-C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924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5"/>
          </p:nvPr>
        </p:nvSpPr>
        <p:spPr/>
        <p:txBody>
          <a:bodyPr/>
          <a:lstStyle/>
          <a:p>
            <a:fld id="{6DB943BC-6E03-471F-8DC0-2FE1B97CCC89}" type="slidenum">
              <a:rPr lang="es-CR" smtClean="0"/>
              <a:t>11</a:t>
            </a:fld>
            <a:endParaRPr lang="es-CR"/>
          </a:p>
        </p:txBody>
      </p:sp>
    </p:spTree>
    <p:extLst>
      <p:ext uri="{BB962C8B-B14F-4D97-AF65-F5344CB8AC3E}">
        <p14:creationId xmlns:p14="http://schemas.microsoft.com/office/powerpoint/2010/main" val="852922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7A7F4-E49F-B34D-B89E-FB69F7163EC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R"/>
          </a:p>
        </p:txBody>
      </p:sp>
      <p:sp>
        <p:nvSpPr>
          <p:cNvPr id="3" name="Subtitle 2">
            <a:extLst>
              <a:ext uri="{FF2B5EF4-FFF2-40B4-BE49-F238E27FC236}">
                <a16:creationId xmlns:a16="http://schemas.microsoft.com/office/drawing/2014/main" id="{36333E8E-DD97-CBAD-FDFC-40E70CE1AA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R"/>
          </a:p>
        </p:txBody>
      </p:sp>
      <p:sp>
        <p:nvSpPr>
          <p:cNvPr id="4" name="Date Placeholder 3">
            <a:extLst>
              <a:ext uri="{FF2B5EF4-FFF2-40B4-BE49-F238E27FC236}">
                <a16:creationId xmlns:a16="http://schemas.microsoft.com/office/drawing/2014/main" id="{19524BB7-0D6D-7226-D866-B0522528E776}"/>
              </a:ext>
            </a:extLst>
          </p:cNvPr>
          <p:cNvSpPr>
            <a:spLocks noGrp="1"/>
          </p:cNvSpPr>
          <p:nvPr>
            <p:ph type="dt" sz="half" idx="10"/>
          </p:nvPr>
        </p:nvSpPr>
        <p:spPr/>
        <p:txBody>
          <a:bodyPr/>
          <a:lstStyle/>
          <a:p>
            <a:fld id="{6B4E11EE-35D0-014A-B74F-DF24AC0C5509}" type="datetimeFigureOut">
              <a:rPr lang="en-CR" smtClean="0"/>
              <a:t>06/05/2024</a:t>
            </a:fld>
            <a:endParaRPr lang="en-CR"/>
          </a:p>
        </p:txBody>
      </p:sp>
      <p:sp>
        <p:nvSpPr>
          <p:cNvPr id="5" name="Footer Placeholder 4">
            <a:extLst>
              <a:ext uri="{FF2B5EF4-FFF2-40B4-BE49-F238E27FC236}">
                <a16:creationId xmlns:a16="http://schemas.microsoft.com/office/drawing/2014/main" id="{B41BF0B7-06E4-191B-A0A7-23A37DA2C294}"/>
              </a:ext>
            </a:extLst>
          </p:cNvPr>
          <p:cNvSpPr>
            <a:spLocks noGrp="1"/>
          </p:cNvSpPr>
          <p:nvPr>
            <p:ph type="ftr" sz="quarter" idx="11"/>
          </p:nvPr>
        </p:nvSpPr>
        <p:spPr/>
        <p:txBody>
          <a:bodyPr/>
          <a:lstStyle/>
          <a:p>
            <a:endParaRPr lang="en-CR"/>
          </a:p>
        </p:txBody>
      </p:sp>
      <p:sp>
        <p:nvSpPr>
          <p:cNvPr id="6" name="Slide Number Placeholder 5">
            <a:extLst>
              <a:ext uri="{FF2B5EF4-FFF2-40B4-BE49-F238E27FC236}">
                <a16:creationId xmlns:a16="http://schemas.microsoft.com/office/drawing/2014/main" id="{6936E712-0604-E75D-5327-F08FF672267C}"/>
              </a:ext>
            </a:extLst>
          </p:cNvPr>
          <p:cNvSpPr>
            <a:spLocks noGrp="1"/>
          </p:cNvSpPr>
          <p:nvPr>
            <p:ph type="sldNum" sz="quarter" idx="12"/>
          </p:nvPr>
        </p:nvSpPr>
        <p:spPr/>
        <p:txBody>
          <a:bodyPr/>
          <a:lstStyle/>
          <a:p>
            <a:fld id="{C7D830BF-507A-2E49-84CB-0B2D2A80F772}" type="slidenum">
              <a:rPr lang="en-CR" smtClean="0"/>
              <a:t>‹Nº›</a:t>
            </a:fld>
            <a:endParaRPr lang="en-CR"/>
          </a:p>
        </p:txBody>
      </p:sp>
    </p:spTree>
    <p:extLst>
      <p:ext uri="{BB962C8B-B14F-4D97-AF65-F5344CB8AC3E}">
        <p14:creationId xmlns:p14="http://schemas.microsoft.com/office/powerpoint/2010/main" val="276191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C9E5D-5CA2-23C9-EA0C-6804111E4C32}"/>
              </a:ext>
            </a:extLst>
          </p:cNvPr>
          <p:cNvSpPr>
            <a:spLocks noGrp="1"/>
          </p:cNvSpPr>
          <p:nvPr>
            <p:ph type="title"/>
          </p:nvPr>
        </p:nvSpPr>
        <p:spPr/>
        <p:txBody>
          <a:bodyPr/>
          <a:lstStyle/>
          <a:p>
            <a:r>
              <a:rPr lang="en-US"/>
              <a:t>Click to edit Master title style</a:t>
            </a:r>
            <a:endParaRPr lang="en-CR"/>
          </a:p>
        </p:txBody>
      </p:sp>
      <p:sp>
        <p:nvSpPr>
          <p:cNvPr id="3" name="Vertical Text Placeholder 2">
            <a:extLst>
              <a:ext uri="{FF2B5EF4-FFF2-40B4-BE49-F238E27FC236}">
                <a16:creationId xmlns:a16="http://schemas.microsoft.com/office/drawing/2014/main" id="{958F6B2E-FDD8-19B2-FE0D-75CC267568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R"/>
          </a:p>
        </p:txBody>
      </p:sp>
      <p:sp>
        <p:nvSpPr>
          <p:cNvPr id="4" name="Date Placeholder 3">
            <a:extLst>
              <a:ext uri="{FF2B5EF4-FFF2-40B4-BE49-F238E27FC236}">
                <a16:creationId xmlns:a16="http://schemas.microsoft.com/office/drawing/2014/main" id="{D729D843-848D-8638-89F3-98EED535EB3C}"/>
              </a:ext>
            </a:extLst>
          </p:cNvPr>
          <p:cNvSpPr>
            <a:spLocks noGrp="1"/>
          </p:cNvSpPr>
          <p:nvPr>
            <p:ph type="dt" sz="half" idx="10"/>
          </p:nvPr>
        </p:nvSpPr>
        <p:spPr/>
        <p:txBody>
          <a:bodyPr/>
          <a:lstStyle/>
          <a:p>
            <a:fld id="{6B4E11EE-35D0-014A-B74F-DF24AC0C5509}" type="datetimeFigureOut">
              <a:rPr lang="en-CR" smtClean="0"/>
              <a:t>06/05/2024</a:t>
            </a:fld>
            <a:endParaRPr lang="en-CR"/>
          </a:p>
        </p:txBody>
      </p:sp>
      <p:sp>
        <p:nvSpPr>
          <p:cNvPr id="5" name="Footer Placeholder 4">
            <a:extLst>
              <a:ext uri="{FF2B5EF4-FFF2-40B4-BE49-F238E27FC236}">
                <a16:creationId xmlns:a16="http://schemas.microsoft.com/office/drawing/2014/main" id="{8C9B841C-4216-FE16-1627-6D27D79345FC}"/>
              </a:ext>
            </a:extLst>
          </p:cNvPr>
          <p:cNvSpPr>
            <a:spLocks noGrp="1"/>
          </p:cNvSpPr>
          <p:nvPr>
            <p:ph type="ftr" sz="quarter" idx="11"/>
          </p:nvPr>
        </p:nvSpPr>
        <p:spPr/>
        <p:txBody>
          <a:bodyPr/>
          <a:lstStyle/>
          <a:p>
            <a:endParaRPr lang="en-CR"/>
          </a:p>
        </p:txBody>
      </p:sp>
      <p:sp>
        <p:nvSpPr>
          <p:cNvPr id="6" name="Slide Number Placeholder 5">
            <a:extLst>
              <a:ext uri="{FF2B5EF4-FFF2-40B4-BE49-F238E27FC236}">
                <a16:creationId xmlns:a16="http://schemas.microsoft.com/office/drawing/2014/main" id="{625FE37F-010F-A08D-94C1-7BB8DB5FAD9B}"/>
              </a:ext>
            </a:extLst>
          </p:cNvPr>
          <p:cNvSpPr>
            <a:spLocks noGrp="1"/>
          </p:cNvSpPr>
          <p:nvPr>
            <p:ph type="sldNum" sz="quarter" idx="12"/>
          </p:nvPr>
        </p:nvSpPr>
        <p:spPr/>
        <p:txBody>
          <a:bodyPr/>
          <a:lstStyle/>
          <a:p>
            <a:fld id="{C7D830BF-507A-2E49-84CB-0B2D2A80F772}" type="slidenum">
              <a:rPr lang="en-CR" smtClean="0"/>
              <a:t>‹Nº›</a:t>
            </a:fld>
            <a:endParaRPr lang="en-CR"/>
          </a:p>
        </p:txBody>
      </p:sp>
    </p:spTree>
    <p:extLst>
      <p:ext uri="{BB962C8B-B14F-4D97-AF65-F5344CB8AC3E}">
        <p14:creationId xmlns:p14="http://schemas.microsoft.com/office/powerpoint/2010/main" val="3918046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BE3410D-ADF4-B2BA-2C7F-628EF1DC6F5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R"/>
          </a:p>
        </p:txBody>
      </p:sp>
      <p:sp>
        <p:nvSpPr>
          <p:cNvPr id="3" name="Vertical Text Placeholder 2">
            <a:extLst>
              <a:ext uri="{FF2B5EF4-FFF2-40B4-BE49-F238E27FC236}">
                <a16:creationId xmlns:a16="http://schemas.microsoft.com/office/drawing/2014/main" id="{046250BA-0CCF-93B9-10B2-8A13A480D0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R"/>
          </a:p>
        </p:txBody>
      </p:sp>
      <p:sp>
        <p:nvSpPr>
          <p:cNvPr id="4" name="Date Placeholder 3">
            <a:extLst>
              <a:ext uri="{FF2B5EF4-FFF2-40B4-BE49-F238E27FC236}">
                <a16:creationId xmlns:a16="http://schemas.microsoft.com/office/drawing/2014/main" id="{B9DC1DB6-2691-68DD-547A-1EEE6CC18D32}"/>
              </a:ext>
            </a:extLst>
          </p:cNvPr>
          <p:cNvSpPr>
            <a:spLocks noGrp="1"/>
          </p:cNvSpPr>
          <p:nvPr>
            <p:ph type="dt" sz="half" idx="10"/>
          </p:nvPr>
        </p:nvSpPr>
        <p:spPr/>
        <p:txBody>
          <a:bodyPr/>
          <a:lstStyle/>
          <a:p>
            <a:fld id="{6B4E11EE-35D0-014A-B74F-DF24AC0C5509}" type="datetimeFigureOut">
              <a:rPr lang="en-CR" smtClean="0"/>
              <a:t>06/05/2024</a:t>
            </a:fld>
            <a:endParaRPr lang="en-CR"/>
          </a:p>
        </p:txBody>
      </p:sp>
      <p:sp>
        <p:nvSpPr>
          <p:cNvPr id="5" name="Footer Placeholder 4">
            <a:extLst>
              <a:ext uri="{FF2B5EF4-FFF2-40B4-BE49-F238E27FC236}">
                <a16:creationId xmlns:a16="http://schemas.microsoft.com/office/drawing/2014/main" id="{620FA16D-2A6B-E414-73D6-C80D681B501C}"/>
              </a:ext>
            </a:extLst>
          </p:cNvPr>
          <p:cNvSpPr>
            <a:spLocks noGrp="1"/>
          </p:cNvSpPr>
          <p:nvPr>
            <p:ph type="ftr" sz="quarter" idx="11"/>
          </p:nvPr>
        </p:nvSpPr>
        <p:spPr/>
        <p:txBody>
          <a:bodyPr/>
          <a:lstStyle/>
          <a:p>
            <a:endParaRPr lang="en-CR"/>
          </a:p>
        </p:txBody>
      </p:sp>
      <p:sp>
        <p:nvSpPr>
          <p:cNvPr id="6" name="Slide Number Placeholder 5">
            <a:extLst>
              <a:ext uri="{FF2B5EF4-FFF2-40B4-BE49-F238E27FC236}">
                <a16:creationId xmlns:a16="http://schemas.microsoft.com/office/drawing/2014/main" id="{C8863D35-3B3F-8E76-E0A6-3BC43A7FFF99}"/>
              </a:ext>
            </a:extLst>
          </p:cNvPr>
          <p:cNvSpPr>
            <a:spLocks noGrp="1"/>
          </p:cNvSpPr>
          <p:nvPr>
            <p:ph type="sldNum" sz="quarter" idx="12"/>
          </p:nvPr>
        </p:nvSpPr>
        <p:spPr/>
        <p:txBody>
          <a:bodyPr/>
          <a:lstStyle/>
          <a:p>
            <a:fld id="{C7D830BF-507A-2E49-84CB-0B2D2A80F772}" type="slidenum">
              <a:rPr lang="en-CR" smtClean="0"/>
              <a:t>‹Nº›</a:t>
            </a:fld>
            <a:endParaRPr lang="en-CR"/>
          </a:p>
        </p:txBody>
      </p:sp>
    </p:spTree>
    <p:extLst>
      <p:ext uri="{BB962C8B-B14F-4D97-AF65-F5344CB8AC3E}">
        <p14:creationId xmlns:p14="http://schemas.microsoft.com/office/powerpoint/2010/main" val="21574829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584A7A-6A94-2AB5-0F54-7172F9F80A4B}"/>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s-CR"/>
          </a:p>
        </p:txBody>
      </p:sp>
      <p:sp>
        <p:nvSpPr>
          <p:cNvPr id="3" name="Subtítulo 2">
            <a:extLst>
              <a:ext uri="{FF2B5EF4-FFF2-40B4-BE49-F238E27FC236}">
                <a16:creationId xmlns:a16="http://schemas.microsoft.com/office/drawing/2014/main" id="{A2757901-2C81-D677-F580-48374C1DD5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CR"/>
          </a:p>
        </p:txBody>
      </p:sp>
      <p:sp>
        <p:nvSpPr>
          <p:cNvPr id="4" name="Marcador de fecha 3">
            <a:extLst>
              <a:ext uri="{FF2B5EF4-FFF2-40B4-BE49-F238E27FC236}">
                <a16:creationId xmlns:a16="http://schemas.microsoft.com/office/drawing/2014/main" id="{D0934A05-827F-93A1-04EE-FA32EFFFEEFA}"/>
              </a:ext>
            </a:extLst>
          </p:cNvPr>
          <p:cNvSpPr>
            <a:spLocks noGrp="1"/>
          </p:cNvSpPr>
          <p:nvPr>
            <p:ph type="dt" sz="half" idx="10"/>
          </p:nvPr>
        </p:nvSpPr>
        <p:spPr/>
        <p:txBody>
          <a:bodyPr/>
          <a:lstStyle/>
          <a:p>
            <a:fld id="{19F9188F-7617-034D-9FDD-F95849F88BE1}" type="datetimeFigureOut">
              <a:rPr lang="es-CR" smtClean="0"/>
              <a:t>5/6/2024</a:t>
            </a:fld>
            <a:endParaRPr lang="es-CR"/>
          </a:p>
        </p:txBody>
      </p:sp>
      <p:sp>
        <p:nvSpPr>
          <p:cNvPr id="5" name="Marcador de pie de página 4">
            <a:extLst>
              <a:ext uri="{FF2B5EF4-FFF2-40B4-BE49-F238E27FC236}">
                <a16:creationId xmlns:a16="http://schemas.microsoft.com/office/drawing/2014/main" id="{B154536B-2933-8ED4-BE0A-426315098E35}"/>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E7F09A21-DE12-2690-85C1-F6EB7CEB2A04}"/>
              </a:ext>
            </a:extLst>
          </p:cNvPr>
          <p:cNvSpPr>
            <a:spLocks noGrp="1"/>
          </p:cNvSpPr>
          <p:nvPr>
            <p:ph type="sldNum" sz="quarter" idx="12"/>
          </p:nvPr>
        </p:nvSpPr>
        <p:spPr/>
        <p:txBody>
          <a:bodyPr/>
          <a:lstStyle/>
          <a:p>
            <a:fld id="{7ADE7B41-0D23-594D-AB81-84641AF4C982}" type="slidenum">
              <a:rPr lang="es-CR" smtClean="0"/>
              <a:t>‹Nº›</a:t>
            </a:fld>
            <a:endParaRPr lang="es-CR"/>
          </a:p>
        </p:txBody>
      </p:sp>
    </p:spTree>
    <p:extLst>
      <p:ext uri="{BB962C8B-B14F-4D97-AF65-F5344CB8AC3E}">
        <p14:creationId xmlns:p14="http://schemas.microsoft.com/office/powerpoint/2010/main" val="3796273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7B200C-DBA1-7DC3-8EB8-4D2F01A82936}"/>
              </a:ext>
            </a:extLst>
          </p:cNvPr>
          <p:cNvSpPr>
            <a:spLocks noGrp="1"/>
          </p:cNvSpPr>
          <p:nvPr>
            <p:ph type="title"/>
          </p:nvPr>
        </p:nvSpPr>
        <p:spPr/>
        <p:txBody>
          <a:bodyPr/>
          <a:lstStyle/>
          <a:p>
            <a:r>
              <a:rPr lang="es-MX"/>
              <a:t>Haz clic para modificar el estilo de título del patrón</a:t>
            </a:r>
            <a:endParaRPr lang="es-CR"/>
          </a:p>
        </p:txBody>
      </p:sp>
      <p:sp>
        <p:nvSpPr>
          <p:cNvPr id="3" name="Marcador de contenido 2">
            <a:extLst>
              <a:ext uri="{FF2B5EF4-FFF2-40B4-BE49-F238E27FC236}">
                <a16:creationId xmlns:a16="http://schemas.microsoft.com/office/drawing/2014/main" id="{53D3D396-6E08-0859-3222-4108AEC8D28B}"/>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R"/>
          </a:p>
        </p:txBody>
      </p:sp>
      <p:sp>
        <p:nvSpPr>
          <p:cNvPr id="4" name="Marcador de fecha 3">
            <a:extLst>
              <a:ext uri="{FF2B5EF4-FFF2-40B4-BE49-F238E27FC236}">
                <a16:creationId xmlns:a16="http://schemas.microsoft.com/office/drawing/2014/main" id="{8167512A-CC33-E923-B050-06AC68A10145}"/>
              </a:ext>
            </a:extLst>
          </p:cNvPr>
          <p:cNvSpPr>
            <a:spLocks noGrp="1"/>
          </p:cNvSpPr>
          <p:nvPr>
            <p:ph type="dt" sz="half" idx="10"/>
          </p:nvPr>
        </p:nvSpPr>
        <p:spPr/>
        <p:txBody>
          <a:bodyPr/>
          <a:lstStyle/>
          <a:p>
            <a:fld id="{19F9188F-7617-034D-9FDD-F95849F88BE1}" type="datetimeFigureOut">
              <a:rPr lang="es-CR" smtClean="0"/>
              <a:t>5/6/2024</a:t>
            </a:fld>
            <a:endParaRPr lang="es-CR"/>
          </a:p>
        </p:txBody>
      </p:sp>
      <p:sp>
        <p:nvSpPr>
          <p:cNvPr id="5" name="Marcador de pie de página 4">
            <a:extLst>
              <a:ext uri="{FF2B5EF4-FFF2-40B4-BE49-F238E27FC236}">
                <a16:creationId xmlns:a16="http://schemas.microsoft.com/office/drawing/2014/main" id="{9940865F-9656-833A-AEC2-AFA1D8A5FF82}"/>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74B9138C-7628-EA49-F033-337E8CA00181}"/>
              </a:ext>
            </a:extLst>
          </p:cNvPr>
          <p:cNvSpPr>
            <a:spLocks noGrp="1"/>
          </p:cNvSpPr>
          <p:nvPr>
            <p:ph type="sldNum" sz="quarter" idx="12"/>
          </p:nvPr>
        </p:nvSpPr>
        <p:spPr/>
        <p:txBody>
          <a:bodyPr/>
          <a:lstStyle/>
          <a:p>
            <a:fld id="{7ADE7B41-0D23-594D-AB81-84641AF4C982}" type="slidenum">
              <a:rPr lang="es-CR" smtClean="0"/>
              <a:t>‹Nº›</a:t>
            </a:fld>
            <a:endParaRPr lang="es-CR"/>
          </a:p>
        </p:txBody>
      </p:sp>
    </p:spTree>
    <p:extLst>
      <p:ext uri="{BB962C8B-B14F-4D97-AF65-F5344CB8AC3E}">
        <p14:creationId xmlns:p14="http://schemas.microsoft.com/office/powerpoint/2010/main" val="26155742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EEB357-89BF-BD94-A4C6-764DC26ACD53}"/>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s-CR"/>
          </a:p>
        </p:txBody>
      </p:sp>
      <p:sp>
        <p:nvSpPr>
          <p:cNvPr id="3" name="Marcador de texto 2">
            <a:extLst>
              <a:ext uri="{FF2B5EF4-FFF2-40B4-BE49-F238E27FC236}">
                <a16:creationId xmlns:a16="http://schemas.microsoft.com/office/drawing/2014/main" id="{1B759BF5-BD1A-9F17-D4EE-C64DDF231D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49E94D60-9079-955D-2DE3-031EA10F6B16}"/>
              </a:ext>
            </a:extLst>
          </p:cNvPr>
          <p:cNvSpPr>
            <a:spLocks noGrp="1"/>
          </p:cNvSpPr>
          <p:nvPr>
            <p:ph type="dt" sz="half" idx="10"/>
          </p:nvPr>
        </p:nvSpPr>
        <p:spPr/>
        <p:txBody>
          <a:bodyPr/>
          <a:lstStyle/>
          <a:p>
            <a:fld id="{19F9188F-7617-034D-9FDD-F95849F88BE1}" type="datetimeFigureOut">
              <a:rPr lang="es-CR" smtClean="0"/>
              <a:t>5/6/2024</a:t>
            </a:fld>
            <a:endParaRPr lang="es-CR"/>
          </a:p>
        </p:txBody>
      </p:sp>
      <p:sp>
        <p:nvSpPr>
          <p:cNvPr id="5" name="Marcador de pie de página 4">
            <a:extLst>
              <a:ext uri="{FF2B5EF4-FFF2-40B4-BE49-F238E27FC236}">
                <a16:creationId xmlns:a16="http://schemas.microsoft.com/office/drawing/2014/main" id="{ABC0F34C-F9E1-F746-9859-67EDFF75C0F4}"/>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FEF92009-6227-7133-8A04-234801FB2B2D}"/>
              </a:ext>
            </a:extLst>
          </p:cNvPr>
          <p:cNvSpPr>
            <a:spLocks noGrp="1"/>
          </p:cNvSpPr>
          <p:nvPr>
            <p:ph type="sldNum" sz="quarter" idx="12"/>
          </p:nvPr>
        </p:nvSpPr>
        <p:spPr/>
        <p:txBody>
          <a:bodyPr/>
          <a:lstStyle/>
          <a:p>
            <a:fld id="{7ADE7B41-0D23-594D-AB81-84641AF4C982}" type="slidenum">
              <a:rPr lang="es-CR" smtClean="0"/>
              <a:t>‹Nº›</a:t>
            </a:fld>
            <a:endParaRPr lang="es-CR"/>
          </a:p>
        </p:txBody>
      </p:sp>
    </p:spTree>
    <p:extLst>
      <p:ext uri="{BB962C8B-B14F-4D97-AF65-F5344CB8AC3E}">
        <p14:creationId xmlns:p14="http://schemas.microsoft.com/office/powerpoint/2010/main" val="5730409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7BCC97-D611-A86D-ACC3-B42E2CA4DF9E}"/>
              </a:ext>
            </a:extLst>
          </p:cNvPr>
          <p:cNvSpPr>
            <a:spLocks noGrp="1"/>
          </p:cNvSpPr>
          <p:nvPr>
            <p:ph type="title"/>
          </p:nvPr>
        </p:nvSpPr>
        <p:spPr/>
        <p:txBody>
          <a:bodyPr/>
          <a:lstStyle/>
          <a:p>
            <a:r>
              <a:rPr lang="es-MX"/>
              <a:t>Haz clic para modificar el estilo de título del patrón</a:t>
            </a:r>
            <a:endParaRPr lang="es-CR"/>
          </a:p>
        </p:txBody>
      </p:sp>
      <p:sp>
        <p:nvSpPr>
          <p:cNvPr id="3" name="Marcador de contenido 2">
            <a:extLst>
              <a:ext uri="{FF2B5EF4-FFF2-40B4-BE49-F238E27FC236}">
                <a16:creationId xmlns:a16="http://schemas.microsoft.com/office/drawing/2014/main" id="{2855A004-FBE5-6B77-A403-50CD30187888}"/>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R"/>
          </a:p>
        </p:txBody>
      </p:sp>
      <p:sp>
        <p:nvSpPr>
          <p:cNvPr id="4" name="Marcador de contenido 3">
            <a:extLst>
              <a:ext uri="{FF2B5EF4-FFF2-40B4-BE49-F238E27FC236}">
                <a16:creationId xmlns:a16="http://schemas.microsoft.com/office/drawing/2014/main" id="{F18E94AC-4BD6-C8A6-106C-C86CC267E599}"/>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R"/>
          </a:p>
        </p:txBody>
      </p:sp>
      <p:sp>
        <p:nvSpPr>
          <p:cNvPr id="5" name="Marcador de fecha 4">
            <a:extLst>
              <a:ext uri="{FF2B5EF4-FFF2-40B4-BE49-F238E27FC236}">
                <a16:creationId xmlns:a16="http://schemas.microsoft.com/office/drawing/2014/main" id="{42B13F11-6719-5ECC-1E09-26626422FAE9}"/>
              </a:ext>
            </a:extLst>
          </p:cNvPr>
          <p:cNvSpPr>
            <a:spLocks noGrp="1"/>
          </p:cNvSpPr>
          <p:nvPr>
            <p:ph type="dt" sz="half" idx="10"/>
          </p:nvPr>
        </p:nvSpPr>
        <p:spPr/>
        <p:txBody>
          <a:bodyPr/>
          <a:lstStyle/>
          <a:p>
            <a:fld id="{19F9188F-7617-034D-9FDD-F95849F88BE1}" type="datetimeFigureOut">
              <a:rPr lang="es-CR" smtClean="0"/>
              <a:t>5/6/2024</a:t>
            </a:fld>
            <a:endParaRPr lang="es-CR"/>
          </a:p>
        </p:txBody>
      </p:sp>
      <p:sp>
        <p:nvSpPr>
          <p:cNvPr id="6" name="Marcador de pie de página 5">
            <a:extLst>
              <a:ext uri="{FF2B5EF4-FFF2-40B4-BE49-F238E27FC236}">
                <a16:creationId xmlns:a16="http://schemas.microsoft.com/office/drawing/2014/main" id="{E7292DBA-765A-2485-A37C-F42B2079390B}"/>
              </a:ext>
            </a:extLst>
          </p:cNvPr>
          <p:cNvSpPr>
            <a:spLocks noGrp="1"/>
          </p:cNvSpPr>
          <p:nvPr>
            <p:ph type="ftr" sz="quarter" idx="11"/>
          </p:nvPr>
        </p:nvSpPr>
        <p:spPr/>
        <p:txBody>
          <a:bodyPr/>
          <a:lstStyle/>
          <a:p>
            <a:endParaRPr lang="es-CR"/>
          </a:p>
        </p:txBody>
      </p:sp>
      <p:sp>
        <p:nvSpPr>
          <p:cNvPr id="7" name="Marcador de número de diapositiva 6">
            <a:extLst>
              <a:ext uri="{FF2B5EF4-FFF2-40B4-BE49-F238E27FC236}">
                <a16:creationId xmlns:a16="http://schemas.microsoft.com/office/drawing/2014/main" id="{F1B23505-BD35-7378-140D-3113D2E36F12}"/>
              </a:ext>
            </a:extLst>
          </p:cNvPr>
          <p:cNvSpPr>
            <a:spLocks noGrp="1"/>
          </p:cNvSpPr>
          <p:nvPr>
            <p:ph type="sldNum" sz="quarter" idx="12"/>
          </p:nvPr>
        </p:nvSpPr>
        <p:spPr/>
        <p:txBody>
          <a:bodyPr/>
          <a:lstStyle/>
          <a:p>
            <a:fld id="{7ADE7B41-0D23-594D-AB81-84641AF4C982}" type="slidenum">
              <a:rPr lang="es-CR" smtClean="0"/>
              <a:t>‹Nº›</a:t>
            </a:fld>
            <a:endParaRPr lang="es-CR"/>
          </a:p>
        </p:txBody>
      </p:sp>
    </p:spTree>
    <p:extLst>
      <p:ext uri="{BB962C8B-B14F-4D97-AF65-F5344CB8AC3E}">
        <p14:creationId xmlns:p14="http://schemas.microsoft.com/office/powerpoint/2010/main" val="1963497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713FA0-8EE6-A4F0-B5F7-9297B6169BA7}"/>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es-CR"/>
          </a:p>
        </p:txBody>
      </p:sp>
      <p:sp>
        <p:nvSpPr>
          <p:cNvPr id="3" name="Marcador de texto 2">
            <a:extLst>
              <a:ext uri="{FF2B5EF4-FFF2-40B4-BE49-F238E27FC236}">
                <a16:creationId xmlns:a16="http://schemas.microsoft.com/office/drawing/2014/main" id="{51DCEDD3-7FE7-B6CF-8741-B644A6AF8D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94EFB22C-1FFE-ACCE-1EB8-B8C3FE3610F0}"/>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R"/>
          </a:p>
        </p:txBody>
      </p:sp>
      <p:sp>
        <p:nvSpPr>
          <p:cNvPr id="5" name="Marcador de texto 4">
            <a:extLst>
              <a:ext uri="{FF2B5EF4-FFF2-40B4-BE49-F238E27FC236}">
                <a16:creationId xmlns:a16="http://schemas.microsoft.com/office/drawing/2014/main" id="{98A0CB00-E81F-DE1F-5B25-BC9A8ACED0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FB865FAE-A00A-2D8F-35D2-582BADF0FE0D}"/>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R"/>
          </a:p>
        </p:txBody>
      </p:sp>
      <p:sp>
        <p:nvSpPr>
          <p:cNvPr id="7" name="Marcador de fecha 6">
            <a:extLst>
              <a:ext uri="{FF2B5EF4-FFF2-40B4-BE49-F238E27FC236}">
                <a16:creationId xmlns:a16="http://schemas.microsoft.com/office/drawing/2014/main" id="{2DEC30FE-BE96-8462-8BD8-BB4F2FAEF178}"/>
              </a:ext>
            </a:extLst>
          </p:cNvPr>
          <p:cNvSpPr>
            <a:spLocks noGrp="1"/>
          </p:cNvSpPr>
          <p:nvPr>
            <p:ph type="dt" sz="half" idx="10"/>
          </p:nvPr>
        </p:nvSpPr>
        <p:spPr/>
        <p:txBody>
          <a:bodyPr/>
          <a:lstStyle/>
          <a:p>
            <a:fld id="{19F9188F-7617-034D-9FDD-F95849F88BE1}" type="datetimeFigureOut">
              <a:rPr lang="es-CR" smtClean="0"/>
              <a:t>5/6/2024</a:t>
            </a:fld>
            <a:endParaRPr lang="es-CR"/>
          </a:p>
        </p:txBody>
      </p:sp>
      <p:sp>
        <p:nvSpPr>
          <p:cNvPr id="8" name="Marcador de pie de página 7">
            <a:extLst>
              <a:ext uri="{FF2B5EF4-FFF2-40B4-BE49-F238E27FC236}">
                <a16:creationId xmlns:a16="http://schemas.microsoft.com/office/drawing/2014/main" id="{732E8E16-F928-331E-A871-2ADB9C6D1EB3}"/>
              </a:ext>
            </a:extLst>
          </p:cNvPr>
          <p:cNvSpPr>
            <a:spLocks noGrp="1"/>
          </p:cNvSpPr>
          <p:nvPr>
            <p:ph type="ftr" sz="quarter" idx="11"/>
          </p:nvPr>
        </p:nvSpPr>
        <p:spPr/>
        <p:txBody>
          <a:bodyPr/>
          <a:lstStyle/>
          <a:p>
            <a:endParaRPr lang="es-CR"/>
          </a:p>
        </p:txBody>
      </p:sp>
      <p:sp>
        <p:nvSpPr>
          <p:cNvPr id="9" name="Marcador de número de diapositiva 8">
            <a:extLst>
              <a:ext uri="{FF2B5EF4-FFF2-40B4-BE49-F238E27FC236}">
                <a16:creationId xmlns:a16="http://schemas.microsoft.com/office/drawing/2014/main" id="{E51C7C57-713C-D0F3-996C-F872DE27E845}"/>
              </a:ext>
            </a:extLst>
          </p:cNvPr>
          <p:cNvSpPr>
            <a:spLocks noGrp="1"/>
          </p:cNvSpPr>
          <p:nvPr>
            <p:ph type="sldNum" sz="quarter" idx="12"/>
          </p:nvPr>
        </p:nvSpPr>
        <p:spPr/>
        <p:txBody>
          <a:bodyPr/>
          <a:lstStyle/>
          <a:p>
            <a:fld id="{7ADE7B41-0D23-594D-AB81-84641AF4C982}" type="slidenum">
              <a:rPr lang="es-CR" smtClean="0"/>
              <a:t>‹Nº›</a:t>
            </a:fld>
            <a:endParaRPr lang="es-CR"/>
          </a:p>
        </p:txBody>
      </p:sp>
    </p:spTree>
    <p:extLst>
      <p:ext uri="{BB962C8B-B14F-4D97-AF65-F5344CB8AC3E}">
        <p14:creationId xmlns:p14="http://schemas.microsoft.com/office/powerpoint/2010/main" val="19697462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9BFA89-FD72-D1F6-343A-D61624BE1D78}"/>
              </a:ext>
            </a:extLst>
          </p:cNvPr>
          <p:cNvSpPr>
            <a:spLocks noGrp="1"/>
          </p:cNvSpPr>
          <p:nvPr>
            <p:ph type="title"/>
          </p:nvPr>
        </p:nvSpPr>
        <p:spPr/>
        <p:txBody>
          <a:bodyPr/>
          <a:lstStyle/>
          <a:p>
            <a:r>
              <a:rPr lang="es-MX"/>
              <a:t>Haz clic para modificar el estilo de título del patrón</a:t>
            </a:r>
            <a:endParaRPr lang="es-CR"/>
          </a:p>
        </p:txBody>
      </p:sp>
      <p:sp>
        <p:nvSpPr>
          <p:cNvPr id="3" name="Marcador de fecha 2">
            <a:extLst>
              <a:ext uri="{FF2B5EF4-FFF2-40B4-BE49-F238E27FC236}">
                <a16:creationId xmlns:a16="http://schemas.microsoft.com/office/drawing/2014/main" id="{C666D4A9-02DA-DFF7-D933-E3D6BB97542A}"/>
              </a:ext>
            </a:extLst>
          </p:cNvPr>
          <p:cNvSpPr>
            <a:spLocks noGrp="1"/>
          </p:cNvSpPr>
          <p:nvPr>
            <p:ph type="dt" sz="half" idx="10"/>
          </p:nvPr>
        </p:nvSpPr>
        <p:spPr/>
        <p:txBody>
          <a:bodyPr/>
          <a:lstStyle/>
          <a:p>
            <a:fld id="{19F9188F-7617-034D-9FDD-F95849F88BE1}" type="datetimeFigureOut">
              <a:rPr lang="es-CR" smtClean="0"/>
              <a:t>5/6/2024</a:t>
            </a:fld>
            <a:endParaRPr lang="es-CR"/>
          </a:p>
        </p:txBody>
      </p:sp>
      <p:sp>
        <p:nvSpPr>
          <p:cNvPr id="4" name="Marcador de pie de página 3">
            <a:extLst>
              <a:ext uri="{FF2B5EF4-FFF2-40B4-BE49-F238E27FC236}">
                <a16:creationId xmlns:a16="http://schemas.microsoft.com/office/drawing/2014/main" id="{4CBF09BA-928F-AC2A-D758-39EDF1A8666C}"/>
              </a:ext>
            </a:extLst>
          </p:cNvPr>
          <p:cNvSpPr>
            <a:spLocks noGrp="1"/>
          </p:cNvSpPr>
          <p:nvPr>
            <p:ph type="ftr" sz="quarter" idx="11"/>
          </p:nvPr>
        </p:nvSpPr>
        <p:spPr/>
        <p:txBody>
          <a:bodyPr/>
          <a:lstStyle/>
          <a:p>
            <a:endParaRPr lang="es-CR"/>
          </a:p>
        </p:txBody>
      </p:sp>
      <p:sp>
        <p:nvSpPr>
          <p:cNvPr id="5" name="Marcador de número de diapositiva 4">
            <a:extLst>
              <a:ext uri="{FF2B5EF4-FFF2-40B4-BE49-F238E27FC236}">
                <a16:creationId xmlns:a16="http://schemas.microsoft.com/office/drawing/2014/main" id="{5B219A50-AF1E-F315-6183-B1817BA812ED}"/>
              </a:ext>
            </a:extLst>
          </p:cNvPr>
          <p:cNvSpPr>
            <a:spLocks noGrp="1"/>
          </p:cNvSpPr>
          <p:nvPr>
            <p:ph type="sldNum" sz="quarter" idx="12"/>
          </p:nvPr>
        </p:nvSpPr>
        <p:spPr/>
        <p:txBody>
          <a:bodyPr/>
          <a:lstStyle/>
          <a:p>
            <a:fld id="{7ADE7B41-0D23-594D-AB81-84641AF4C982}" type="slidenum">
              <a:rPr lang="es-CR" smtClean="0"/>
              <a:t>‹Nº›</a:t>
            </a:fld>
            <a:endParaRPr lang="es-CR"/>
          </a:p>
        </p:txBody>
      </p:sp>
    </p:spTree>
    <p:extLst>
      <p:ext uri="{BB962C8B-B14F-4D97-AF65-F5344CB8AC3E}">
        <p14:creationId xmlns:p14="http://schemas.microsoft.com/office/powerpoint/2010/main" val="9659957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DCE5193-0688-E4BD-ED4B-04279FF650CB}"/>
              </a:ext>
            </a:extLst>
          </p:cNvPr>
          <p:cNvSpPr>
            <a:spLocks noGrp="1"/>
          </p:cNvSpPr>
          <p:nvPr>
            <p:ph type="dt" sz="half" idx="10"/>
          </p:nvPr>
        </p:nvSpPr>
        <p:spPr/>
        <p:txBody>
          <a:bodyPr/>
          <a:lstStyle/>
          <a:p>
            <a:fld id="{19F9188F-7617-034D-9FDD-F95849F88BE1}" type="datetimeFigureOut">
              <a:rPr lang="es-CR" smtClean="0"/>
              <a:t>5/6/2024</a:t>
            </a:fld>
            <a:endParaRPr lang="es-CR"/>
          </a:p>
        </p:txBody>
      </p:sp>
      <p:sp>
        <p:nvSpPr>
          <p:cNvPr id="3" name="Marcador de pie de página 2">
            <a:extLst>
              <a:ext uri="{FF2B5EF4-FFF2-40B4-BE49-F238E27FC236}">
                <a16:creationId xmlns:a16="http://schemas.microsoft.com/office/drawing/2014/main" id="{7340C263-BA1D-22A5-DD75-1508A6E6F2BD}"/>
              </a:ext>
            </a:extLst>
          </p:cNvPr>
          <p:cNvSpPr>
            <a:spLocks noGrp="1"/>
          </p:cNvSpPr>
          <p:nvPr>
            <p:ph type="ftr" sz="quarter" idx="11"/>
          </p:nvPr>
        </p:nvSpPr>
        <p:spPr/>
        <p:txBody>
          <a:bodyPr/>
          <a:lstStyle/>
          <a:p>
            <a:endParaRPr lang="es-CR"/>
          </a:p>
        </p:txBody>
      </p:sp>
      <p:sp>
        <p:nvSpPr>
          <p:cNvPr id="4" name="Marcador de número de diapositiva 3">
            <a:extLst>
              <a:ext uri="{FF2B5EF4-FFF2-40B4-BE49-F238E27FC236}">
                <a16:creationId xmlns:a16="http://schemas.microsoft.com/office/drawing/2014/main" id="{7D8DA672-2391-3C97-CBAA-F56FD84A92FA}"/>
              </a:ext>
            </a:extLst>
          </p:cNvPr>
          <p:cNvSpPr>
            <a:spLocks noGrp="1"/>
          </p:cNvSpPr>
          <p:nvPr>
            <p:ph type="sldNum" sz="quarter" idx="12"/>
          </p:nvPr>
        </p:nvSpPr>
        <p:spPr/>
        <p:txBody>
          <a:bodyPr/>
          <a:lstStyle/>
          <a:p>
            <a:fld id="{7ADE7B41-0D23-594D-AB81-84641AF4C982}" type="slidenum">
              <a:rPr lang="es-CR" smtClean="0"/>
              <a:t>‹Nº›</a:t>
            </a:fld>
            <a:endParaRPr lang="es-CR"/>
          </a:p>
        </p:txBody>
      </p:sp>
    </p:spTree>
    <p:extLst>
      <p:ext uri="{BB962C8B-B14F-4D97-AF65-F5344CB8AC3E}">
        <p14:creationId xmlns:p14="http://schemas.microsoft.com/office/powerpoint/2010/main" val="25877652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B43100-97E3-FE09-5560-1A10BD4D3857}"/>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CR"/>
          </a:p>
        </p:txBody>
      </p:sp>
      <p:sp>
        <p:nvSpPr>
          <p:cNvPr id="3" name="Marcador de contenido 2">
            <a:extLst>
              <a:ext uri="{FF2B5EF4-FFF2-40B4-BE49-F238E27FC236}">
                <a16:creationId xmlns:a16="http://schemas.microsoft.com/office/drawing/2014/main" id="{01D536D5-6295-5024-0008-9E201E5416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R"/>
          </a:p>
        </p:txBody>
      </p:sp>
      <p:sp>
        <p:nvSpPr>
          <p:cNvPr id="4" name="Marcador de texto 3">
            <a:extLst>
              <a:ext uri="{FF2B5EF4-FFF2-40B4-BE49-F238E27FC236}">
                <a16:creationId xmlns:a16="http://schemas.microsoft.com/office/drawing/2014/main" id="{9B5E81C5-069F-8693-C73F-6ED138FA83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DC41FF60-F0A5-7EAD-9FCB-09FEE32F0D05}"/>
              </a:ext>
            </a:extLst>
          </p:cNvPr>
          <p:cNvSpPr>
            <a:spLocks noGrp="1"/>
          </p:cNvSpPr>
          <p:nvPr>
            <p:ph type="dt" sz="half" idx="10"/>
          </p:nvPr>
        </p:nvSpPr>
        <p:spPr/>
        <p:txBody>
          <a:bodyPr/>
          <a:lstStyle/>
          <a:p>
            <a:fld id="{19F9188F-7617-034D-9FDD-F95849F88BE1}" type="datetimeFigureOut">
              <a:rPr lang="es-CR" smtClean="0"/>
              <a:t>5/6/2024</a:t>
            </a:fld>
            <a:endParaRPr lang="es-CR"/>
          </a:p>
        </p:txBody>
      </p:sp>
      <p:sp>
        <p:nvSpPr>
          <p:cNvPr id="6" name="Marcador de pie de página 5">
            <a:extLst>
              <a:ext uri="{FF2B5EF4-FFF2-40B4-BE49-F238E27FC236}">
                <a16:creationId xmlns:a16="http://schemas.microsoft.com/office/drawing/2014/main" id="{F2B47A2D-92C3-B50A-DE59-5C6EA4007963}"/>
              </a:ext>
            </a:extLst>
          </p:cNvPr>
          <p:cNvSpPr>
            <a:spLocks noGrp="1"/>
          </p:cNvSpPr>
          <p:nvPr>
            <p:ph type="ftr" sz="quarter" idx="11"/>
          </p:nvPr>
        </p:nvSpPr>
        <p:spPr/>
        <p:txBody>
          <a:bodyPr/>
          <a:lstStyle/>
          <a:p>
            <a:endParaRPr lang="es-CR"/>
          </a:p>
        </p:txBody>
      </p:sp>
      <p:sp>
        <p:nvSpPr>
          <p:cNvPr id="7" name="Marcador de número de diapositiva 6">
            <a:extLst>
              <a:ext uri="{FF2B5EF4-FFF2-40B4-BE49-F238E27FC236}">
                <a16:creationId xmlns:a16="http://schemas.microsoft.com/office/drawing/2014/main" id="{9D4B529F-3999-2E77-8300-61E89BEE66F9}"/>
              </a:ext>
            </a:extLst>
          </p:cNvPr>
          <p:cNvSpPr>
            <a:spLocks noGrp="1"/>
          </p:cNvSpPr>
          <p:nvPr>
            <p:ph type="sldNum" sz="quarter" idx="12"/>
          </p:nvPr>
        </p:nvSpPr>
        <p:spPr/>
        <p:txBody>
          <a:bodyPr/>
          <a:lstStyle/>
          <a:p>
            <a:fld id="{7ADE7B41-0D23-594D-AB81-84641AF4C982}" type="slidenum">
              <a:rPr lang="es-CR" smtClean="0"/>
              <a:t>‹Nº›</a:t>
            </a:fld>
            <a:endParaRPr lang="es-CR"/>
          </a:p>
        </p:txBody>
      </p:sp>
    </p:spTree>
    <p:extLst>
      <p:ext uri="{BB962C8B-B14F-4D97-AF65-F5344CB8AC3E}">
        <p14:creationId xmlns:p14="http://schemas.microsoft.com/office/powerpoint/2010/main" val="1190849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9D408-D5EF-7C8F-D81F-2B32B7869E30}"/>
              </a:ext>
            </a:extLst>
          </p:cNvPr>
          <p:cNvSpPr>
            <a:spLocks noGrp="1"/>
          </p:cNvSpPr>
          <p:nvPr>
            <p:ph type="title"/>
          </p:nvPr>
        </p:nvSpPr>
        <p:spPr/>
        <p:txBody>
          <a:bodyPr/>
          <a:lstStyle/>
          <a:p>
            <a:r>
              <a:rPr lang="en-US"/>
              <a:t>Click to edit Master title style</a:t>
            </a:r>
            <a:endParaRPr lang="en-CR"/>
          </a:p>
        </p:txBody>
      </p:sp>
      <p:sp>
        <p:nvSpPr>
          <p:cNvPr id="3" name="Content Placeholder 2">
            <a:extLst>
              <a:ext uri="{FF2B5EF4-FFF2-40B4-BE49-F238E27FC236}">
                <a16:creationId xmlns:a16="http://schemas.microsoft.com/office/drawing/2014/main" id="{9015F48D-D8E4-0968-05C3-F033FA55553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R"/>
          </a:p>
        </p:txBody>
      </p:sp>
      <p:sp>
        <p:nvSpPr>
          <p:cNvPr id="4" name="Date Placeholder 3">
            <a:extLst>
              <a:ext uri="{FF2B5EF4-FFF2-40B4-BE49-F238E27FC236}">
                <a16:creationId xmlns:a16="http://schemas.microsoft.com/office/drawing/2014/main" id="{E42983FE-5903-8437-9CD5-8F0A00FBE7DC}"/>
              </a:ext>
            </a:extLst>
          </p:cNvPr>
          <p:cNvSpPr>
            <a:spLocks noGrp="1"/>
          </p:cNvSpPr>
          <p:nvPr>
            <p:ph type="dt" sz="half" idx="10"/>
          </p:nvPr>
        </p:nvSpPr>
        <p:spPr/>
        <p:txBody>
          <a:bodyPr/>
          <a:lstStyle/>
          <a:p>
            <a:fld id="{6B4E11EE-35D0-014A-B74F-DF24AC0C5509}" type="datetimeFigureOut">
              <a:rPr lang="en-CR" smtClean="0"/>
              <a:t>06/05/2024</a:t>
            </a:fld>
            <a:endParaRPr lang="en-CR"/>
          </a:p>
        </p:txBody>
      </p:sp>
      <p:sp>
        <p:nvSpPr>
          <p:cNvPr id="5" name="Footer Placeholder 4">
            <a:extLst>
              <a:ext uri="{FF2B5EF4-FFF2-40B4-BE49-F238E27FC236}">
                <a16:creationId xmlns:a16="http://schemas.microsoft.com/office/drawing/2014/main" id="{DBB2EFF9-AD44-354C-59A0-0D58DAA185B5}"/>
              </a:ext>
            </a:extLst>
          </p:cNvPr>
          <p:cNvSpPr>
            <a:spLocks noGrp="1"/>
          </p:cNvSpPr>
          <p:nvPr>
            <p:ph type="ftr" sz="quarter" idx="11"/>
          </p:nvPr>
        </p:nvSpPr>
        <p:spPr/>
        <p:txBody>
          <a:bodyPr/>
          <a:lstStyle/>
          <a:p>
            <a:endParaRPr lang="en-CR"/>
          </a:p>
        </p:txBody>
      </p:sp>
      <p:sp>
        <p:nvSpPr>
          <p:cNvPr id="6" name="Slide Number Placeholder 5">
            <a:extLst>
              <a:ext uri="{FF2B5EF4-FFF2-40B4-BE49-F238E27FC236}">
                <a16:creationId xmlns:a16="http://schemas.microsoft.com/office/drawing/2014/main" id="{BBC2AD4B-FF34-3419-B943-762B3D64F679}"/>
              </a:ext>
            </a:extLst>
          </p:cNvPr>
          <p:cNvSpPr>
            <a:spLocks noGrp="1"/>
          </p:cNvSpPr>
          <p:nvPr>
            <p:ph type="sldNum" sz="quarter" idx="12"/>
          </p:nvPr>
        </p:nvSpPr>
        <p:spPr/>
        <p:txBody>
          <a:bodyPr/>
          <a:lstStyle/>
          <a:p>
            <a:fld id="{C7D830BF-507A-2E49-84CB-0B2D2A80F772}" type="slidenum">
              <a:rPr lang="en-CR" smtClean="0"/>
              <a:t>‹Nº›</a:t>
            </a:fld>
            <a:endParaRPr lang="en-CR"/>
          </a:p>
        </p:txBody>
      </p:sp>
    </p:spTree>
    <p:extLst>
      <p:ext uri="{BB962C8B-B14F-4D97-AF65-F5344CB8AC3E}">
        <p14:creationId xmlns:p14="http://schemas.microsoft.com/office/powerpoint/2010/main" val="26473428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BD0945-4497-6C1A-211E-0CB9AD8C644C}"/>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CR"/>
          </a:p>
        </p:txBody>
      </p:sp>
      <p:sp>
        <p:nvSpPr>
          <p:cNvPr id="3" name="Marcador de posición de imagen 2">
            <a:extLst>
              <a:ext uri="{FF2B5EF4-FFF2-40B4-BE49-F238E27FC236}">
                <a16:creationId xmlns:a16="http://schemas.microsoft.com/office/drawing/2014/main" id="{FA5E35B2-061F-A380-8DA8-32DFB3ACBC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R"/>
          </a:p>
        </p:txBody>
      </p:sp>
      <p:sp>
        <p:nvSpPr>
          <p:cNvPr id="4" name="Marcador de texto 3">
            <a:extLst>
              <a:ext uri="{FF2B5EF4-FFF2-40B4-BE49-F238E27FC236}">
                <a16:creationId xmlns:a16="http://schemas.microsoft.com/office/drawing/2014/main" id="{75C7FCF8-8BA6-D27C-6223-40307E948E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59DB6CA4-944C-45A4-6911-7B4A4DC3632E}"/>
              </a:ext>
            </a:extLst>
          </p:cNvPr>
          <p:cNvSpPr>
            <a:spLocks noGrp="1"/>
          </p:cNvSpPr>
          <p:nvPr>
            <p:ph type="dt" sz="half" idx="10"/>
          </p:nvPr>
        </p:nvSpPr>
        <p:spPr/>
        <p:txBody>
          <a:bodyPr/>
          <a:lstStyle/>
          <a:p>
            <a:fld id="{19F9188F-7617-034D-9FDD-F95849F88BE1}" type="datetimeFigureOut">
              <a:rPr lang="es-CR" smtClean="0"/>
              <a:t>5/6/2024</a:t>
            </a:fld>
            <a:endParaRPr lang="es-CR"/>
          </a:p>
        </p:txBody>
      </p:sp>
      <p:sp>
        <p:nvSpPr>
          <p:cNvPr id="6" name="Marcador de pie de página 5">
            <a:extLst>
              <a:ext uri="{FF2B5EF4-FFF2-40B4-BE49-F238E27FC236}">
                <a16:creationId xmlns:a16="http://schemas.microsoft.com/office/drawing/2014/main" id="{8AF5E1FC-6025-324F-5F45-0A13FDD3E583}"/>
              </a:ext>
            </a:extLst>
          </p:cNvPr>
          <p:cNvSpPr>
            <a:spLocks noGrp="1"/>
          </p:cNvSpPr>
          <p:nvPr>
            <p:ph type="ftr" sz="quarter" idx="11"/>
          </p:nvPr>
        </p:nvSpPr>
        <p:spPr/>
        <p:txBody>
          <a:bodyPr/>
          <a:lstStyle/>
          <a:p>
            <a:endParaRPr lang="es-CR"/>
          </a:p>
        </p:txBody>
      </p:sp>
      <p:sp>
        <p:nvSpPr>
          <p:cNvPr id="7" name="Marcador de número de diapositiva 6">
            <a:extLst>
              <a:ext uri="{FF2B5EF4-FFF2-40B4-BE49-F238E27FC236}">
                <a16:creationId xmlns:a16="http://schemas.microsoft.com/office/drawing/2014/main" id="{5EA77CC6-ACD5-916F-FF8B-8042C5FB36E0}"/>
              </a:ext>
            </a:extLst>
          </p:cNvPr>
          <p:cNvSpPr>
            <a:spLocks noGrp="1"/>
          </p:cNvSpPr>
          <p:nvPr>
            <p:ph type="sldNum" sz="quarter" idx="12"/>
          </p:nvPr>
        </p:nvSpPr>
        <p:spPr/>
        <p:txBody>
          <a:bodyPr/>
          <a:lstStyle/>
          <a:p>
            <a:fld id="{7ADE7B41-0D23-594D-AB81-84641AF4C982}" type="slidenum">
              <a:rPr lang="es-CR" smtClean="0"/>
              <a:t>‹Nº›</a:t>
            </a:fld>
            <a:endParaRPr lang="es-CR"/>
          </a:p>
        </p:txBody>
      </p:sp>
    </p:spTree>
    <p:extLst>
      <p:ext uri="{BB962C8B-B14F-4D97-AF65-F5344CB8AC3E}">
        <p14:creationId xmlns:p14="http://schemas.microsoft.com/office/powerpoint/2010/main" val="1885697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83638E-059C-3221-9B10-AA6730A55A3A}"/>
              </a:ext>
            </a:extLst>
          </p:cNvPr>
          <p:cNvSpPr>
            <a:spLocks noGrp="1"/>
          </p:cNvSpPr>
          <p:nvPr>
            <p:ph type="title"/>
          </p:nvPr>
        </p:nvSpPr>
        <p:spPr/>
        <p:txBody>
          <a:bodyPr/>
          <a:lstStyle/>
          <a:p>
            <a:r>
              <a:rPr lang="es-MX"/>
              <a:t>Haz clic para modificar el estilo de título del patrón</a:t>
            </a:r>
            <a:endParaRPr lang="es-CR"/>
          </a:p>
        </p:txBody>
      </p:sp>
      <p:sp>
        <p:nvSpPr>
          <p:cNvPr id="3" name="Marcador de texto vertical 2">
            <a:extLst>
              <a:ext uri="{FF2B5EF4-FFF2-40B4-BE49-F238E27FC236}">
                <a16:creationId xmlns:a16="http://schemas.microsoft.com/office/drawing/2014/main" id="{9C9C5552-C35A-0010-7636-67E4B0E34E32}"/>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R"/>
          </a:p>
        </p:txBody>
      </p:sp>
      <p:sp>
        <p:nvSpPr>
          <p:cNvPr id="4" name="Marcador de fecha 3">
            <a:extLst>
              <a:ext uri="{FF2B5EF4-FFF2-40B4-BE49-F238E27FC236}">
                <a16:creationId xmlns:a16="http://schemas.microsoft.com/office/drawing/2014/main" id="{AB3B4802-AB9A-7CEA-5643-9865F645161E}"/>
              </a:ext>
            </a:extLst>
          </p:cNvPr>
          <p:cNvSpPr>
            <a:spLocks noGrp="1"/>
          </p:cNvSpPr>
          <p:nvPr>
            <p:ph type="dt" sz="half" idx="10"/>
          </p:nvPr>
        </p:nvSpPr>
        <p:spPr/>
        <p:txBody>
          <a:bodyPr/>
          <a:lstStyle/>
          <a:p>
            <a:fld id="{19F9188F-7617-034D-9FDD-F95849F88BE1}" type="datetimeFigureOut">
              <a:rPr lang="es-CR" smtClean="0"/>
              <a:t>5/6/2024</a:t>
            </a:fld>
            <a:endParaRPr lang="es-CR"/>
          </a:p>
        </p:txBody>
      </p:sp>
      <p:sp>
        <p:nvSpPr>
          <p:cNvPr id="5" name="Marcador de pie de página 4">
            <a:extLst>
              <a:ext uri="{FF2B5EF4-FFF2-40B4-BE49-F238E27FC236}">
                <a16:creationId xmlns:a16="http://schemas.microsoft.com/office/drawing/2014/main" id="{46F7D04C-FCD0-AD1B-A6A6-F47C3B39772C}"/>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84A7D593-105B-FD52-1B2A-558892BD5C64}"/>
              </a:ext>
            </a:extLst>
          </p:cNvPr>
          <p:cNvSpPr>
            <a:spLocks noGrp="1"/>
          </p:cNvSpPr>
          <p:nvPr>
            <p:ph type="sldNum" sz="quarter" idx="12"/>
          </p:nvPr>
        </p:nvSpPr>
        <p:spPr/>
        <p:txBody>
          <a:bodyPr/>
          <a:lstStyle/>
          <a:p>
            <a:fld id="{7ADE7B41-0D23-594D-AB81-84641AF4C982}" type="slidenum">
              <a:rPr lang="es-CR" smtClean="0"/>
              <a:t>‹Nº›</a:t>
            </a:fld>
            <a:endParaRPr lang="es-CR"/>
          </a:p>
        </p:txBody>
      </p:sp>
    </p:spTree>
    <p:extLst>
      <p:ext uri="{BB962C8B-B14F-4D97-AF65-F5344CB8AC3E}">
        <p14:creationId xmlns:p14="http://schemas.microsoft.com/office/powerpoint/2010/main" val="33988777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B87AB2D-8704-2732-ED31-DE7CE3086CF0}"/>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s-CR"/>
          </a:p>
        </p:txBody>
      </p:sp>
      <p:sp>
        <p:nvSpPr>
          <p:cNvPr id="3" name="Marcador de texto vertical 2">
            <a:extLst>
              <a:ext uri="{FF2B5EF4-FFF2-40B4-BE49-F238E27FC236}">
                <a16:creationId xmlns:a16="http://schemas.microsoft.com/office/drawing/2014/main" id="{5BD07934-2417-EA0C-57E5-488C153C6AE1}"/>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R"/>
          </a:p>
        </p:txBody>
      </p:sp>
      <p:sp>
        <p:nvSpPr>
          <p:cNvPr id="4" name="Marcador de fecha 3">
            <a:extLst>
              <a:ext uri="{FF2B5EF4-FFF2-40B4-BE49-F238E27FC236}">
                <a16:creationId xmlns:a16="http://schemas.microsoft.com/office/drawing/2014/main" id="{2885EC90-5F6F-2F06-A24B-024123298295}"/>
              </a:ext>
            </a:extLst>
          </p:cNvPr>
          <p:cNvSpPr>
            <a:spLocks noGrp="1"/>
          </p:cNvSpPr>
          <p:nvPr>
            <p:ph type="dt" sz="half" idx="10"/>
          </p:nvPr>
        </p:nvSpPr>
        <p:spPr/>
        <p:txBody>
          <a:bodyPr/>
          <a:lstStyle/>
          <a:p>
            <a:fld id="{19F9188F-7617-034D-9FDD-F95849F88BE1}" type="datetimeFigureOut">
              <a:rPr lang="es-CR" smtClean="0"/>
              <a:t>5/6/2024</a:t>
            </a:fld>
            <a:endParaRPr lang="es-CR"/>
          </a:p>
        </p:txBody>
      </p:sp>
      <p:sp>
        <p:nvSpPr>
          <p:cNvPr id="5" name="Marcador de pie de página 4">
            <a:extLst>
              <a:ext uri="{FF2B5EF4-FFF2-40B4-BE49-F238E27FC236}">
                <a16:creationId xmlns:a16="http://schemas.microsoft.com/office/drawing/2014/main" id="{0CD45DC6-70FF-FFEE-A681-AF3082F3C6AA}"/>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C3E2FA82-749A-013E-9108-4F79DC3A27B2}"/>
              </a:ext>
            </a:extLst>
          </p:cNvPr>
          <p:cNvSpPr>
            <a:spLocks noGrp="1"/>
          </p:cNvSpPr>
          <p:nvPr>
            <p:ph type="sldNum" sz="quarter" idx="12"/>
          </p:nvPr>
        </p:nvSpPr>
        <p:spPr/>
        <p:txBody>
          <a:bodyPr/>
          <a:lstStyle/>
          <a:p>
            <a:fld id="{7ADE7B41-0D23-594D-AB81-84641AF4C982}" type="slidenum">
              <a:rPr lang="es-CR" smtClean="0"/>
              <a:t>‹Nº›</a:t>
            </a:fld>
            <a:endParaRPr lang="es-CR"/>
          </a:p>
        </p:txBody>
      </p:sp>
    </p:spTree>
    <p:extLst>
      <p:ext uri="{BB962C8B-B14F-4D97-AF65-F5344CB8AC3E}">
        <p14:creationId xmlns:p14="http://schemas.microsoft.com/office/powerpoint/2010/main" val="22025316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pic>
        <p:nvPicPr>
          <p:cNvPr id="121" name="2 B&amp;N.jpg" descr="2 B&amp;N.jpg"/>
          <p:cNvPicPr>
            <a:picLocks noChangeAspect="1"/>
          </p:cNvPicPr>
          <p:nvPr/>
        </p:nvPicPr>
        <p:blipFill>
          <a:blip r:embed="rId2"/>
          <a:srcRect l="601" r="601"/>
          <a:stretch>
            <a:fillRect/>
          </a:stretch>
        </p:blipFill>
        <p:spPr>
          <a:xfrm>
            <a:off x="0" y="-63795"/>
            <a:ext cx="12192000" cy="6939399"/>
          </a:xfrm>
          <a:prstGeom prst="rect">
            <a:avLst/>
          </a:prstGeom>
          <a:ln w="12700">
            <a:miter lim="400000"/>
          </a:ln>
        </p:spPr>
      </p:pic>
      <p:sp>
        <p:nvSpPr>
          <p:cNvPr id="122" name="Title Text"/>
          <p:cNvSpPr txBox="1">
            <a:spLocks noGrp="1"/>
          </p:cNvSpPr>
          <p:nvPr>
            <p:ph type="title"/>
          </p:nvPr>
        </p:nvSpPr>
        <p:spPr>
          <a:xfrm>
            <a:off x="1524000" y="1122363"/>
            <a:ext cx="9144000" cy="2387601"/>
          </a:xfrm>
          <a:prstGeom prst="rect">
            <a:avLst/>
          </a:prstGeom>
        </p:spPr>
        <p:txBody>
          <a:bodyPr anchor="b"/>
          <a:lstStyle>
            <a:lvl1pPr algn="ctr" defTabSz="914400">
              <a:defRPr sz="6000"/>
            </a:lvl1pPr>
          </a:lstStyle>
          <a:p>
            <a:r>
              <a:t>Title Text</a:t>
            </a:r>
          </a:p>
        </p:txBody>
      </p:sp>
      <p:sp>
        <p:nvSpPr>
          <p:cNvPr id="123" name="Body Level One…"/>
          <p:cNvSpPr txBox="1">
            <a:spLocks noGrp="1"/>
          </p:cNvSpPr>
          <p:nvPr>
            <p:ph type="body" sz="quarter" idx="1"/>
          </p:nvPr>
        </p:nvSpPr>
        <p:spPr>
          <a:xfrm>
            <a:off x="1524000" y="3602038"/>
            <a:ext cx="9144000" cy="1655763"/>
          </a:xfrm>
          <a:prstGeom prst="rect">
            <a:avLst/>
          </a:prstGeom>
        </p:spPr>
        <p:txBody>
          <a:bodyPr/>
          <a:lstStyle>
            <a:lvl1pPr marL="0" indent="0" algn="ctr" defTabSz="914400">
              <a:spcBef>
                <a:spcPts val="1000"/>
              </a:spcBef>
              <a:buSzTx/>
              <a:buFontTx/>
              <a:buNone/>
              <a:defRPr sz="2400"/>
            </a:lvl1pPr>
            <a:lvl2pPr marL="0" indent="457200" algn="ctr" defTabSz="914400">
              <a:spcBef>
                <a:spcPts val="1000"/>
              </a:spcBef>
              <a:buSzTx/>
              <a:buFontTx/>
              <a:buNone/>
              <a:defRPr sz="2400"/>
            </a:lvl2pPr>
            <a:lvl3pPr marL="0" indent="914400" algn="ctr" defTabSz="914400">
              <a:spcBef>
                <a:spcPts val="1000"/>
              </a:spcBef>
              <a:buSzTx/>
              <a:buFontTx/>
              <a:buNone/>
              <a:defRPr sz="2400"/>
            </a:lvl3pPr>
            <a:lvl4pPr marL="0" indent="1371600" algn="ctr" defTabSz="914400">
              <a:spcBef>
                <a:spcPts val="1000"/>
              </a:spcBef>
              <a:buSzTx/>
              <a:buFontTx/>
              <a:buNone/>
              <a:defRPr sz="2400"/>
            </a:lvl4pPr>
            <a:lvl5pPr marL="0" indent="1828800" algn="ctr" defTabSz="914400">
              <a:spcBef>
                <a:spcPts val="1000"/>
              </a:spcBef>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24" name="Slide Number"/>
          <p:cNvSpPr txBox="1">
            <a:spLocks noGrp="1"/>
          </p:cNvSpPr>
          <p:nvPr>
            <p:ph type="sldNum" sz="quarter" idx="2"/>
          </p:nvPr>
        </p:nvSpPr>
        <p:spPr>
          <a:xfrm>
            <a:off x="11001825" y="6404293"/>
            <a:ext cx="351978" cy="269241"/>
          </a:xfrm>
          <a:prstGeom prst="rect">
            <a:avLst/>
          </a:prstGeom>
        </p:spPr>
        <p:txBody>
          <a:bodyPr/>
          <a:lstStyle>
            <a:lvl1pPr>
              <a:defRPr sz="1200"/>
            </a:lvl1pPr>
          </a:lstStyle>
          <a:p>
            <a:fld id="{86CB4B4D-7CA3-9044-876B-883B54F8677D}" type="slidenum">
              <a:t>‹Nº›</a:t>
            </a:fld>
            <a:endParaRPr/>
          </a:p>
        </p:txBody>
      </p:sp>
    </p:spTree>
    <p:extLst>
      <p:ext uri="{BB962C8B-B14F-4D97-AF65-F5344CB8AC3E}">
        <p14:creationId xmlns:p14="http://schemas.microsoft.com/office/powerpoint/2010/main" val="1009690880"/>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pic>
        <p:nvPicPr>
          <p:cNvPr id="181" name="2 B&amp;N.jpg" descr="2 B&amp;N.jpg"/>
          <p:cNvPicPr>
            <a:picLocks noChangeAspect="1"/>
          </p:cNvPicPr>
          <p:nvPr/>
        </p:nvPicPr>
        <p:blipFill>
          <a:blip r:embed="rId2"/>
          <a:srcRect l="601" r="601"/>
          <a:stretch>
            <a:fillRect/>
          </a:stretch>
        </p:blipFill>
        <p:spPr>
          <a:xfrm>
            <a:off x="0" y="-63795"/>
            <a:ext cx="12192000" cy="6939399"/>
          </a:xfrm>
          <a:prstGeom prst="rect">
            <a:avLst/>
          </a:prstGeom>
          <a:ln w="12700">
            <a:miter lim="400000"/>
          </a:ln>
        </p:spPr>
      </p:pic>
      <p:sp>
        <p:nvSpPr>
          <p:cNvPr id="182" name="Slide Number"/>
          <p:cNvSpPr txBox="1">
            <a:spLocks noGrp="1"/>
          </p:cNvSpPr>
          <p:nvPr>
            <p:ph type="sldNum" sz="quarter" idx="2"/>
          </p:nvPr>
        </p:nvSpPr>
        <p:spPr>
          <a:xfrm>
            <a:off x="11001825" y="6423497"/>
            <a:ext cx="351978" cy="230833"/>
          </a:xfrm>
          <a:prstGeom prst="rect">
            <a:avLst/>
          </a:prstGeom>
        </p:spPr>
        <p:txBody>
          <a:bodyPr/>
          <a:lstStyle>
            <a:lvl1pPr>
              <a:defRPr sz="1200"/>
            </a:lvl1pPr>
          </a:lstStyle>
          <a:p>
            <a:fld id="{86CB4B4D-7CA3-9044-876B-883B54F8677D}" type="slidenum">
              <a:t>‹Nº›</a:t>
            </a:fld>
            <a:endParaRPr/>
          </a:p>
        </p:txBody>
      </p:sp>
    </p:spTree>
    <p:extLst>
      <p:ext uri="{BB962C8B-B14F-4D97-AF65-F5344CB8AC3E}">
        <p14:creationId xmlns:p14="http://schemas.microsoft.com/office/powerpoint/2010/main" val="325985258"/>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8520F1-7788-D889-13FB-5B4CE32A2C59}"/>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s-CR"/>
          </a:p>
        </p:txBody>
      </p:sp>
      <p:sp>
        <p:nvSpPr>
          <p:cNvPr id="3" name="Subtítulo 2">
            <a:extLst>
              <a:ext uri="{FF2B5EF4-FFF2-40B4-BE49-F238E27FC236}">
                <a16:creationId xmlns:a16="http://schemas.microsoft.com/office/drawing/2014/main" id="{E7C2DF08-9E0A-D01E-D898-15FFA12FBA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CR"/>
          </a:p>
        </p:txBody>
      </p:sp>
      <p:sp>
        <p:nvSpPr>
          <p:cNvPr id="4" name="Marcador de fecha 3">
            <a:extLst>
              <a:ext uri="{FF2B5EF4-FFF2-40B4-BE49-F238E27FC236}">
                <a16:creationId xmlns:a16="http://schemas.microsoft.com/office/drawing/2014/main" id="{6257DEB1-3B8D-5A44-DC5A-DA2F82F44DD1}"/>
              </a:ext>
            </a:extLst>
          </p:cNvPr>
          <p:cNvSpPr>
            <a:spLocks noGrp="1"/>
          </p:cNvSpPr>
          <p:nvPr>
            <p:ph type="dt" sz="half" idx="10"/>
          </p:nvPr>
        </p:nvSpPr>
        <p:spPr/>
        <p:txBody>
          <a:bodyPr/>
          <a:lstStyle/>
          <a:p>
            <a:fld id="{A78CCC9F-0746-8B48-B3D7-3644132CA282}" type="datetimeFigureOut">
              <a:rPr lang="es-CR" smtClean="0"/>
              <a:t>5/6/2024</a:t>
            </a:fld>
            <a:endParaRPr lang="es-CR"/>
          </a:p>
        </p:txBody>
      </p:sp>
      <p:sp>
        <p:nvSpPr>
          <p:cNvPr id="5" name="Marcador de pie de página 4">
            <a:extLst>
              <a:ext uri="{FF2B5EF4-FFF2-40B4-BE49-F238E27FC236}">
                <a16:creationId xmlns:a16="http://schemas.microsoft.com/office/drawing/2014/main" id="{B24278CE-94F1-EDB2-DF48-7121DB279566}"/>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50B6C36A-EAD3-07BB-B010-DD083CC5F197}"/>
              </a:ext>
            </a:extLst>
          </p:cNvPr>
          <p:cNvSpPr>
            <a:spLocks noGrp="1"/>
          </p:cNvSpPr>
          <p:nvPr>
            <p:ph type="sldNum" sz="quarter" idx="12"/>
          </p:nvPr>
        </p:nvSpPr>
        <p:spPr/>
        <p:txBody>
          <a:bodyPr/>
          <a:lstStyle/>
          <a:p>
            <a:fld id="{2FBE309F-0D5E-794A-BBCF-50BB637AD1F3}" type="slidenum">
              <a:rPr lang="es-CR" smtClean="0"/>
              <a:t>‹Nº›</a:t>
            </a:fld>
            <a:endParaRPr lang="es-CR"/>
          </a:p>
        </p:txBody>
      </p:sp>
    </p:spTree>
    <p:extLst>
      <p:ext uri="{BB962C8B-B14F-4D97-AF65-F5344CB8AC3E}">
        <p14:creationId xmlns:p14="http://schemas.microsoft.com/office/powerpoint/2010/main" val="14923599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4279F7-746C-14BB-B983-C817602B9D67}"/>
              </a:ext>
            </a:extLst>
          </p:cNvPr>
          <p:cNvSpPr>
            <a:spLocks noGrp="1"/>
          </p:cNvSpPr>
          <p:nvPr>
            <p:ph type="title"/>
          </p:nvPr>
        </p:nvSpPr>
        <p:spPr/>
        <p:txBody>
          <a:bodyPr/>
          <a:lstStyle/>
          <a:p>
            <a:r>
              <a:rPr lang="es-MX"/>
              <a:t>Haz clic para modificar el estilo de título del patrón</a:t>
            </a:r>
            <a:endParaRPr lang="es-CR"/>
          </a:p>
        </p:txBody>
      </p:sp>
      <p:sp>
        <p:nvSpPr>
          <p:cNvPr id="3" name="Marcador de contenido 2">
            <a:extLst>
              <a:ext uri="{FF2B5EF4-FFF2-40B4-BE49-F238E27FC236}">
                <a16:creationId xmlns:a16="http://schemas.microsoft.com/office/drawing/2014/main" id="{72B68220-D245-2786-7DA3-EAE7C3658097}"/>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R"/>
          </a:p>
        </p:txBody>
      </p:sp>
      <p:sp>
        <p:nvSpPr>
          <p:cNvPr id="4" name="Marcador de fecha 3">
            <a:extLst>
              <a:ext uri="{FF2B5EF4-FFF2-40B4-BE49-F238E27FC236}">
                <a16:creationId xmlns:a16="http://schemas.microsoft.com/office/drawing/2014/main" id="{8D9EE8AB-B5EA-C956-B306-165274F32D26}"/>
              </a:ext>
            </a:extLst>
          </p:cNvPr>
          <p:cNvSpPr>
            <a:spLocks noGrp="1"/>
          </p:cNvSpPr>
          <p:nvPr>
            <p:ph type="dt" sz="half" idx="10"/>
          </p:nvPr>
        </p:nvSpPr>
        <p:spPr/>
        <p:txBody>
          <a:bodyPr/>
          <a:lstStyle/>
          <a:p>
            <a:fld id="{A78CCC9F-0746-8B48-B3D7-3644132CA282}" type="datetimeFigureOut">
              <a:rPr lang="es-CR" smtClean="0"/>
              <a:t>5/6/2024</a:t>
            </a:fld>
            <a:endParaRPr lang="es-CR"/>
          </a:p>
        </p:txBody>
      </p:sp>
      <p:sp>
        <p:nvSpPr>
          <p:cNvPr id="5" name="Marcador de pie de página 4">
            <a:extLst>
              <a:ext uri="{FF2B5EF4-FFF2-40B4-BE49-F238E27FC236}">
                <a16:creationId xmlns:a16="http://schemas.microsoft.com/office/drawing/2014/main" id="{0859EDD6-F173-7863-C545-352B0EBB43B3}"/>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B12338DA-40BC-E7D4-060D-7DEA0496BA0B}"/>
              </a:ext>
            </a:extLst>
          </p:cNvPr>
          <p:cNvSpPr>
            <a:spLocks noGrp="1"/>
          </p:cNvSpPr>
          <p:nvPr>
            <p:ph type="sldNum" sz="quarter" idx="12"/>
          </p:nvPr>
        </p:nvSpPr>
        <p:spPr/>
        <p:txBody>
          <a:bodyPr/>
          <a:lstStyle/>
          <a:p>
            <a:fld id="{2FBE309F-0D5E-794A-BBCF-50BB637AD1F3}" type="slidenum">
              <a:rPr lang="es-CR" smtClean="0"/>
              <a:t>‹Nº›</a:t>
            </a:fld>
            <a:endParaRPr lang="es-CR"/>
          </a:p>
        </p:txBody>
      </p:sp>
    </p:spTree>
    <p:extLst>
      <p:ext uri="{BB962C8B-B14F-4D97-AF65-F5344CB8AC3E}">
        <p14:creationId xmlns:p14="http://schemas.microsoft.com/office/powerpoint/2010/main" val="39190534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67D9C1-C6DD-8063-E123-3306F21334E3}"/>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s-CR"/>
          </a:p>
        </p:txBody>
      </p:sp>
      <p:sp>
        <p:nvSpPr>
          <p:cNvPr id="3" name="Marcador de texto 2">
            <a:extLst>
              <a:ext uri="{FF2B5EF4-FFF2-40B4-BE49-F238E27FC236}">
                <a16:creationId xmlns:a16="http://schemas.microsoft.com/office/drawing/2014/main" id="{20BD83A1-4E3F-3BD3-5383-52BF9E867EA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AD3E0AE2-0C9A-938C-CE58-532DF6FFCCA6}"/>
              </a:ext>
            </a:extLst>
          </p:cNvPr>
          <p:cNvSpPr>
            <a:spLocks noGrp="1"/>
          </p:cNvSpPr>
          <p:nvPr>
            <p:ph type="dt" sz="half" idx="10"/>
          </p:nvPr>
        </p:nvSpPr>
        <p:spPr/>
        <p:txBody>
          <a:bodyPr/>
          <a:lstStyle/>
          <a:p>
            <a:fld id="{A78CCC9F-0746-8B48-B3D7-3644132CA282}" type="datetimeFigureOut">
              <a:rPr lang="es-CR" smtClean="0"/>
              <a:t>5/6/2024</a:t>
            </a:fld>
            <a:endParaRPr lang="es-CR"/>
          </a:p>
        </p:txBody>
      </p:sp>
      <p:sp>
        <p:nvSpPr>
          <p:cNvPr id="5" name="Marcador de pie de página 4">
            <a:extLst>
              <a:ext uri="{FF2B5EF4-FFF2-40B4-BE49-F238E27FC236}">
                <a16:creationId xmlns:a16="http://schemas.microsoft.com/office/drawing/2014/main" id="{511D038C-2F1E-3FCE-2101-C63DE553F375}"/>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6FF7FCB9-7E80-B58F-9B2D-1F7026D1E1BE}"/>
              </a:ext>
            </a:extLst>
          </p:cNvPr>
          <p:cNvSpPr>
            <a:spLocks noGrp="1"/>
          </p:cNvSpPr>
          <p:nvPr>
            <p:ph type="sldNum" sz="quarter" idx="12"/>
          </p:nvPr>
        </p:nvSpPr>
        <p:spPr/>
        <p:txBody>
          <a:bodyPr/>
          <a:lstStyle/>
          <a:p>
            <a:fld id="{2FBE309F-0D5E-794A-BBCF-50BB637AD1F3}" type="slidenum">
              <a:rPr lang="es-CR" smtClean="0"/>
              <a:t>‹Nº›</a:t>
            </a:fld>
            <a:endParaRPr lang="es-CR"/>
          </a:p>
        </p:txBody>
      </p:sp>
    </p:spTree>
    <p:extLst>
      <p:ext uri="{BB962C8B-B14F-4D97-AF65-F5344CB8AC3E}">
        <p14:creationId xmlns:p14="http://schemas.microsoft.com/office/powerpoint/2010/main" val="38144980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02B8FF-22B2-6B9D-5851-944DA6DC9739}"/>
              </a:ext>
            </a:extLst>
          </p:cNvPr>
          <p:cNvSpPr>
            <a:spLocks noGrp="1"/>
          </p:cNvSpPr>
          <p:nvPr>
            <p:ph type="title"/>
          </p:nvPr>
        </p:nvSpPr>
        <p:spPr/>
        <p:txBody>
          <a:bodyPr/>
          <a:lstStyle/>
          <a:p>
            <a:r>
              <a:rPr lang="es-MX"/>
              <a:t>Haz clic para modificar el estilo de título del patrón</a:t>
            </a:r>
            <a:endParaRPr lang="es-CR"/>
          </a:p>
        </p:txBody>
      </p:sp>
      <p:sp>
        <p:nvSpPr>
          <p:cNvPr id="3" name="Marcador de contenido 2">
            <a:extLst>
              <a:ext uri="{FF2B5EF4-FFF2-40B4-BE49-F238E27FC236}">
                <a16:creationId xmlns:a16="http://schemas.microsoft.com/office/drawing/2014/main" id="{056E7536-F0D5-6D27-E38F-A980B3AA6AAF}"/>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R"/>
          </a:p>
        </p:txBody>
      </p:sp>
      <p:sp>
        <p:nvSpPr>
          <p:cNvPr id="4" name="Marcador de contenido 3">
            <a:extLst>
              <a:ext uri="{FF2B5EF4-FFF2-40B4-BE49-F238E27FC236}">
                <a16:creationId xmlns:a16="http://schemas.microsoft.com/office/drawing/2014/main" id="{A9C47FF0-6AE7-AABD-5684-97195EE1F0FE}"/>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R"/>
          </a:p>
        </p:txBody>
      </p:sp>
      <p:sp>
        <p:nvSpPr>
          <p:cNvPr id="5" name="Marcador de fecha 4">
            <a:extLst>
              <a:ext uri="{FF2B5EF4-FFF2-40B4-BE49-F238E27FC236}">
                <a16:creationId xmlns:a16="http://schemas.microsoft.com/office/drawing/2014/main" id="{74F8D7F4-C3FB-7AF0-E245-9585B351951A}"/>
              </a:ext>
            </a:extLst>
          </p:cNvPr>
          <p:cNvSpPr>
            <a:spLocks noGrp="1"/>
          </p:cNvSpPr>
          <p:nvPr>
            <p:ph type="dt" sz="half" idx="10"/>
          </p:nvPr>
        </p:nvSpPr>
        <p:spPr/>
        <p:txBody>
          <a:bodyPr/>
          <a:lstStyle/>
          <a:p>
            <a:fld id="{A78CCC9F-0746-8B48-B3D7-3644132CA282}" type="datetimeFigureOut">
              <a:rPr lang="es-CR" smtClean="0"/>
              <a:t>5/6/2024</a:t>
            </a:fld>
            <a:endParaRPr lang="es-CR"/>
          </a:p>
        </p:txBody>
      </p:sp>
      <p:sp>
        <p:nvSpPr>
          <p:cNvPr id="6" name="Marcador de pie de página 5">
            <a:extLst>
              <a:ext uri="{FF2B5EF4-FFF2-40B4-BE49-F238E27FC236}">
                <a16:creationId xmlns:a16="http://schemas.microsoft.com/office/drawing/2014/main" id="{02C5EA08-14AD-94C0-A8E8-306964934A04}"/>
              </a:ext>
            </a:extLst>
          </p:cNvPr>
          <p:cNvSpPr>
            <a:spLocks noGrp="1"/>
          </p:cNvSpPr>
          <p:nvPr>
            <p:ph type="ftr" sz="quarter" idx="11"/>
          </p:nvPr>
        </p:nvSpPr>
        <p:spPr/>
        <p:txBody>
          <a:bodyPr/>
          <a:lstStyle/>
          <a:p>
            <a:endParaRPr lang="es-CR"/>
          </a:p>
        </p:txBody>
      </p:sp>
      <p:sp>
        <p:nvSpPr>
          <p:cNvPr id="7" name="Marcador de número de diapositiva 6">
            <a:extLst>
              <a:ext uri="{FF2B5EF4-FFF2-40B4-BE49-F238E27FC236}">
                <a16:creationId xmlns:a16="http://schemas.microsoft.com/office/drawing/2014/main" id="{5C895EE0-05DF-AE30-CCFF-29ABECBEE5D4}"/>
              </a:ext>
            </a:extLst>
          </p:cNvPr>
          <p:cNvSpPr>
            <a:spLocks noGrp="1"/>
          </p:cNvSpPr>
          <p:nvPr>
            <p:ph type="sldNum" sz="quarter" idx="12"/>
          </p:nvPr>
        </p:nvSpPr>
        <p:spPr/>
        <p:txBody>
          <a:bodyPr/>
          <a:lstStyle/>
          <a:p>
            <a:fld id="{2FBE309F-0D5E-794A-BBCF-50BB637AD1F3}" type="slidenum">
              <a:rPr lang="es-CR" smtClean="0"/>
              <a:t>‹Nº›</a:t>
            </a:fld>
            <a:endParaRPr lang="es-CR"/>
          </a:p>
        </p:txBody>
      </p:sp>
    </p:spTree>
    <p:extLst>
      <p:ext uri="{BB962C8B-B14F-4D97-AF65-F5344CB8AC3E}">
        <p14:creationId xmlns:p14="http://schemas.microsoft.com/office/powerpoint/2010/main" val="4552215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2860BA-59B0-99B1-7399-D56B2C9760CF}"/>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es-CR"/>
          </a:p>
        </p:txBody>
      </p:sp>
      <p:sp>
        <p:nvSpPr>
          <p:cNvPr id="3" name="Marcador de texto 2">
            <a:extLst>
              <a:ext uri="{FF2B5EF4-FFF2-40B4-BE49-F238E27FC236}">
                <a16:creationId xmlns:a16="http://schemas.microsoft.com/office/drawing/2014/main" id="{5F6059EB-13A0-A319-92F7-F1A412D958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ED4E875E-5022-93E6-BEBB-163F68080D5C}"/>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R"/>
          </a:p>
        </p:txBody>
      </p:sp>
      <p:sp>
        <p:nvSpPr>
          <p:cNvPr id="5" name="Marcador de texto 4">
            <a:extLst>
              <a:ext uri="{FF2B5EF4-FFF2-40B4-BE49-F238E27FC236}">
                <a16:creationId xmlns:a16="http://schemas.microsoft.com/office/drawing/2014/main" id="{FC8F2F3E-67E8-55D6-3749-D14F9FF808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4E606177-2D14-CE1A-3765-62878F59C7D2}"/>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R"/>
          </a:p>
        </p:txBody>
      </p:sp>
      <p:sp>
        <p:nvSpPr>
          <p:cNvPr id="7" name="Marcador de fecha 6">
            <a:extLst>
              <a:ext uri="{FF2B5EF4-FFF2-40B4-BE49-F238E27FC236}">
                <a16:creationId xmlns:a16="http://schemas.microsoft.com/office/drawing/2014/main" id="{9DC05FF2-8646-D272-5A28-019C0450A19B}"/>
              </a:ext>
            </a:extLst>
          </p:cNvPr>
          <p:cNvSpPr>
            <a:spLocks noGrp="1"/>
          </p:cNvSpPr>
          <p:nvPr>
            <p:ph type="dt" sz="half" idx="10"/>
          </p:nvPr>
        </p:nvSpPr>
        <p:spPr/>
        <p:txBody>
          <a:bodyPr/>
          <a:lstStyle/>
          <a:p>
            <a:fld id="{A78CCC9F-0746-8B48-B3D7-3644132CA282}" type="datetimeFigureOut">
              <a:rPr lang="es-CR" smtClean="0"/>
              <a:t>5/6/2024</a:t>
            </a:fld>
            <a:endParaRPr lang="es-CR"/>
          </a:p>
        </p:txBody>
      </p:sp>
      <p:sp>
        <p:nvSpPr>
          <p:cNvPr id="8" name="Marcador de pie de página 7">
            <a:extLst>
              <a:ext uri="{FF2B5EF4-FFF2-40B4-BE49-F238E27FC236}">
                <a16:creationId xmlns:a16="http://schemas.microsoft.com/office/drawing/2014/main" id="{7A70FE75-7C78-ACD0-D126-C39D256281F7}"/>
              </a:ext>
            </a:extLst>
          </p:cNvPr>
          <p:cNvSpPr>
            <a:spLocks noGrp="1"/>
          </p:cNvSpPr>
          <p:nvPr>
            <p:ph type="ftr" sz="quarter" idx="11"/>
          </p:nvPr>
        </p:nvSpPr>
        <p:spPr/>
        <p:txBody>
          <a:bodyPr/>
          <a:lstStyle/>
          <a:p>
            <a:endParaRPr lang="es-CR"/>
          </a:p>
        </p:txBody>
      </p:sp>
      <p:sp>
        <p:nvSpPr>
          <p:cNvPr id="9" name="Marcador de número de diapositiva 8">
            <a:extLst>
              <a:ext uri="{FF2B5EF4-FFF2-40B4-BE49-F238E27FC236}">
                <a16:creationId xmlns:a16="http://schemas.microsoft.com/office/drawing/2014/main" id="{3BE190B9-542D-7DB4-FF3F-A9276FF7B7B0}"/>
              </a:ext>
            </a:extLst>
          </p:cNvPr>
          <p:cNvSpPr>
            <a:spLocks noGrp="1"/>
          </p:cNvSpPr>
          <p:nvPr>
            <p:ph type="sldNum" sz="quarter" idx="12"/>
          </p:nvPr>
        </p:nvSpPr>
        <p:spPr/>
        <p:txBody>
          <a:bodyPr/>
          <a:lstStyle/>
          <a:p>
            <a:fld id="{2FBE309F-0D5E-794A-BBCF-50BB637AD1F3}" type="slidenum">
              <a:rPr lang="es-CR" smtClean="0"/>
              <a:t>‹Nº›</a:t>
            </a:fld>
            <a:endParaRPr lang="es-CR"/>
          </a:p>
        </p:txBody>
      </p:sp>
    </p:spTree>
    <p:extLst>
      <p:ext uri="{BB962C8B-B14F-4D97-AF65-F5344CB8AC3E}">
        <p14:creationId xmlns:p14="http://schemas.microsoft.com/office/powerpoint/2010/main" val="3807233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6D880-24BE-D1AF-9CD1-14EA251920F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R"/>
          </a:p>
        </p:txBody>
      </p:sp>
      <p:sp>
        <p:nvSpPr>
          <p:cNvPr id="3" name="Text Placeholder 2">
            <a:extLst>
              <a:ext uri="{FF2B5EF4-FFF2-40B4-BE49-F238E27FC236}">
                <a16:creationId xmlns:a16="http://schemas.microsoft.com/office/drawing/2014/main" id="{E8F947A7-A354-8428-5A00-5D0996EF24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4F931A-F364-FBCE-CFAC-42599BA1EE4F}"/>
              </a:ext>
            </a:extLst>
          </p:cNvPr>
          <p:cNvSpPr>
            <a:spLocks noGrp="1"/>
          </p:cNvSpPr>
          <p:nvPr>
            <p:ph type="dt" sz="half" idx="10"/>
          </p:nvPr>
        </p:nvSpPr>
        <p:spPr/>
        <p:txBody>
          <a:bodyPr/>
          <a:lstStyle/>
          <a:p>
            <a:fld id="{6B4E11EE-35D0-014A-B74F-DF24AC0C5509}" type="datetimeFigureOut">
              <a:rPr lang="en-CR" smtClean="0"/>
              <a:t>06/05/2024</a:t>
            </a:fld>
            <a:endParaRPr lang="en-CR"/>
          </a:p>
        </p:txBody>
      </p:sp>
      <p:sp>
        <p:nvSpPr>
          <p:cNvPr id="5" name="Footer Placeholder 4">
            <a:extLst>
              <a:ext uri="{FF2B5EF4-FFF2-40B4-BE49-F238E27FC236}">
                <a16:creationId xmlns:a16="http://schemas.microsoft.com/office/drawing/2014/main" id="{3F54C9C3-D8E5-6850-7205-0A7E892079CB}"/>
              </a:ext>
            </a:extLst>
          </p:cNvPr>
          <p:cNvSpPr>
            <a:spLocks noGrp="1"/>
          </p:cNvSpPr>
          <p:nvPr>
            <p:ph type="ftr" sz="quarter" idx="11"/>
          </p:nvPr>
        </p:nvSpPr>
        <p:spPr/>
        <p:txBody>
          <a:bodyPr/>
          <a:lstStyle/>
          <a:p>
            <a:endParaRPr lang="en-CR"/>
          </a:p>
        </p:txBody>
      </p:sp>
      <p:sp>
        <p:nvSpPr>
          <p:cNvPr id="6" name="Slide Number Placeholder 5">
            <a:extLst>
              <a:ext uri="{FF2B5EF4-FFF2-40B4-BE49-F238E27FC236}">
                <a16:creationId xmlns:a16="http://schemas.microsoft.com/office/drawing/2014/main" id="{7A56ECDC-F174-0401-EDAC-A05CC5234DC6}"/>
              </a:ext>
            </a:extLst>
          </p:cNvPr>
          <p:cNvSpPr>
            <a:spLocks noGrp="1"/>
          </p:cNvSpPr>
          <p:nvPr>
            <p:ph type="sldNum" sz="quarter" idx="12"/>
          </p:nvPr>
        </p:nvSpPr>
        <p:spPr/>
        <p:txBody>
          <a:bodyPr/>
          <a:lstStyle/>
          <a:p>
            <a:fld id="{C7D830BF-507A-2E49-84CB-0B2D2A80F772}" type="slidenum">
              <a:rPr lang="en-CR" smtClean="0"/>
              <a:t>‹Nº›</a:t>
            </a:fld>
            <a:endParaRPr lang="en-CR"/>
          </a:p>
        </p:txBody>
      </p:sp>
    </p:spTree>
    <p:extLst>
      <p:ext uri="{BB962C8B-B14F-4D97-AF65-F5344CB8AC3E}">
        <p14:creationId xmlns:p14="http://schemas.microsoft.com/office/powerpoint/2010/main" val="40328544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9C4DE0-39B1-088F-F9E0-618585445633}"/>
              </a:ext>
            </a:extLst>
          </p:cNvPr>
          <p:cNvSpPr>
            <a:spLocks noGrp="1"/>
          </p:cNvSpPr>
          <p:nvPr>
            <p:ph type="title"/>
          </p:nvPr>
        </p:nvSpPr>
        <p:spPr/>
        <p:txBody>
          <a:bodyPr/>
          <a:lstStyle/>
          <a:p>
            <a:r>
              <a:rPr lang="es-MX"/>
              <a:t>Haz clic para modificar el estilo de título del patrón</a:t>
            </a:r>
            <a:endParaRPr lang="es-CR"/>
          </a:p>
        </p:txBody>
      </p:sp>
      <p:sp>
        <p:nvSpPr>
          <p:cNvPr id="3" name="Marcador de fecha 2">
            <a:extLst>
              <a:ext uri="{FF2B5EF4-FFF2-40B4-BE49-F238E27FC236}">
                <a16:creationId xmlns:a16="http://schemas.microsoft.com/office/drawing/2014/main" id="{E70CCB41-061E-4614-0CDE-695F45E87D85}"/>
              </a:ext>
            </a:extLst>
          </p:cNvPr>
          <p:cNvSpPr>
            <a:spLocks noGrp="1"/>
          </p:cNvSpPr>
          <p:nvPr>
            <p:ph type="dt" sz="half" idx="10"/>
          </p:nvPr>
        </p:nvSpPr>
        <p:spPr/>
        <p:txBody>
          <a:bodyPr/>
          <a:lstStyle/>
          <a:p>
            <a:fld id="{A78CCC9F-0746-8B48-B3D7-3644132CA282}" type="datetimeFigureOut">
              <a:rPr lang="es-CR" smtClean="0"/>
              <a:t>5/6/2024</a:t>
            </a:fld>
            <a:endParaRPr lang="es-CR"/>
          </a:p>
        </p:txBody>
      </p:sp>
      <p:sp>
        <p:nvSpPr>
          <p:cNvPr id="4" name="Marcador de pie de página 3">
            <a:extLst>
              <a:ext uri="{FF2B5EF4-FFF2-40B4-BE49-F238E27FC236}">
                <a16:creationId xmlns:a16="http://schemas.microsoft.com/office/drawing/2014/main" id="{EE911D76-A734-EC0A-A172-B65B5BAD6C4C}"/>
              </a:ext>
            </a:extLst>
          </p:cNvPr>
          <p:cNvSpPr>
            <a:spLocks noGrp="1"/>
          </p:cNvSpPr>
          <p:nvPr>
            <p:ph type="ftr" sz="quarter" idx="11"/>
          </p:nvPr>
        </p:nvSpPr>
        <p:spPr/>
        <p:txBody>
          <a:bodyPr/>
          <a:lstStyle/>
          <a:p>
            <a:endParaRPr lang="es-CR"/>
          </a:p>
        </p:txBody>
      </p:sp>
      <p:sp>
        <p:nvSpPr>
          <p:cNvPr id="5" name="Marcador de número de diapositiva 4">
            <a:extLst>
              <a:ext uri="{FF2B5EF4-FFF2-40B4-BE49-F238E27FC236}">
                <a16:creationId xmlns:a16="http://schemas.microsoft.com/office/drawing/2014/main" id="{E9E42662-D3EC-251A-A812-766C53D011CB}"/>
              </a:ext>
            </a:extLst>
          </p:cNvPr>
          <p:cNvSpPr>
            <a:spLocks noGrp="1"/>
          </p:cNvSpPr>
          <p:nvPr>
            <p:ph type="sldNum" sz="quarter" idx="12"/>
          </p:nvPr>
        </p:nvSpPr>
        <p:spPr/>
        <p:txBody>
          <a:bodyPr/>
          <a:lstStyle/>
          <a:p>
            <a:fld id="{2FBE309F-0D5E-794A-BBCF-50BB637AD1F3}" type="slidenum">
              <a:rPr lang="es-CR" smtClean="0"/>
              <a:t>‹Nº›</a:t>
            </a:fld>
            <a:endParaRPr lang="es-CR"/>
          </a:p>
        </p:txBody>
      </p:sp>
    </p:spTree>
    <p:extLst>
      <p:ext uri="{BB962C8B-B14F-4D97-AF65-F5344CB8AC3E}">
        <p14:creationId xmlns:p14="http://schemas.microsoft.com/office/powerpoint/2010/main" val="21083496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9B5F900-8B84-B036-AB57-71AC798C9364}"/>
              </a:ext>
            </a:extLst>
          </p:cNvPr>
          <p:cNvSpPr>
            <a:spLocks noGrp="1"/>
          </p:cNvSpPr>
          <p:nvPr>
            <p:ph type="dt" sz="half" idx="10"/>
          </p:nvPr>
        </p:nvSpPr>
        <p:spPr/>
        <p:txBody>
          <a:bodyPr/>
          <a:lstStyle/>
          <a:p>
            <a:fld id="{A78CCC9F-0746-8B48-B3D7-3644132CA282}" type="datetimeFigureOut">
              <a:rPr lang="es-CR" smtClean="0"/>
              <a:t>5/6/2024</a:t>
            </a:fld>
            <a:endParaRPr lang="es-CR"/>
          </a:p>
        </p:txBody>
      </p:sp>
      <p:sp>
        <p:nvSpPr>
          <p:cNvPr id="3" name="Marcador de pie de página 2">
            <a:extLst>
              <a:ext uri="{FF2B5EF4-FFF2-40B4-BE49-F238E27FC236}">
                <a16:creationId xmlns:a16="http://schemas.microsoft.com/office/drawing/2014/main" id="{9D563222-0035-ED02-CCD2-18F696ED02C8}"/>
              </a:ext>
            </a:extLst>
          </p:cNvPr>
          <p:cNvSpPr>
            <a:spLocks noGrp="1"/>
          </p:cNvSpPr>
          <p:nvPr>
            <p:ph type="ftr" sz="quarter" idx="11"/>
          </p:nvPr>
        </p:nvSpPr>
        <p:spPr/>
        <p:txBody>
          <a:bodyPr/>
          <a:lstStyle/>
          <a:p>
            <a:endParaRPr lang="es-CR"/>
          </a:p>
        </p:txBody>
      </p:sp>
      <p:sp>
        <p:nvSpPr>
          <p:cNvPr id="4" name="Marcador de número de diapositiva 3">
            <a:extLst>
              <a:ext uri="{FF2B5EF4-FFF2-40B4-BE49-F238E27FC236}">
                <a16:creationId xmlns:a16="http://schemas.microsoft.com/office/drawing/2014/main" id="{C94C650F-924F-6F8F-203C-8E1D00CDD0A3}"/>
              </a:ext>
            </a:extLst>
          </p:cNvPr>
          <p:cNvSpPr>
            <a:spLocks noGrp="1"/>
          </p:cNvSpPr>
          <p:nvPr>
            <p:ph type="sldNum" sz="quarter" idx="12"/>
          </p:nvPr>
        </p:nvSpPr>
        <p:spPr/>
        <p:txBody>
          <a:bodyPr/>
          <a:lstStyle/>
          <a:p>
            <a:fld id="{2FBE309F-0D5E-794A-BBCF-50BB637AD1F3}" type="slidenum">
              <a:rPr lang="es-CR" smtClean="0"/>
              <a:t>‹Nº›</a:t>
            </a:fld>
            <a:endParaRPr lang="es-CR"/>
          </a:p>
        </p:txBody>
      </p:sp>
    </p:spTree>
    <p:extLst>
      <p:ext uri="{BB962C8B-B14F-4D97-AF65-F5344CB8AC3E}">
        <p14:creationId xmlns:p14="http://schemas.microsoft.com/office/powerpoint/2010/main" val="38219266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5A1353-0706-291F-AEFA-30BF59B6E4CF}"/>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CR"/>
          </a:p>
        </p:txBody>
      </p:sp>
      <p:sp>
        <p:nvSpPr>
          <p:cNvPr id="3" name="Marcador de contenido 2">
            <a:extLst>
              <a:ext uri="{FF2B5EF4-FFF2-40B4-BE49-F238E27FC236}">
                <a16:creationId xmlns:a16="http://schemas.microsoft.com/office/drawing/2014/main" id="{B2AFE36F-2058-C1B2-ED3B-684D862994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R"/>
          </a:p>
        </p:txBody>
      </p:sp>
      <p:sp>
        <p:nvSpPr>
          <p:cNvPr id="4" name="Marcador de texto 3">
            <a:extLst>
              <a:ext uri="{FF2B5EF4-FFF2-40B4-BE49-F238E27FC236}">
                <a16:creationId xmlns:a16="http://schemas.microsoft.com/office/drawing/2014/main" id="{06688AEE-CB6C-E3F2-A339-C171AAFCFD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5CA3B553-31E8-3E97-52B8-9C635FBB0A41}"/>
              </a:ext>
            </a:extLst>
          </p:cNvPr>
          <p:cNvSpPr>
            <a:spLocks noGrp="1"/>
          </p:cNvSpPr>
          <p:nvPr>
            <p:ph type="dt" sz="half" idx="10"/>
          </p:nvPr>
        </p:nvSpPr>
        <p:spPr/>
        <p:txBody>
          <a:bodyPr/>
          <a:lstStyle/>
          <a:p>
            <a:fld id="{A78CCC9F-0746-8B48-B3D7-3644132CA282}" type="datetimeFigureOut">
              <a:rPr lang="es-CR" smtClean="0"/>
              <a:t>5/6/2024</a:t>
            </a:fld>
            <a:endParaRPr lang="es-CR"/>
          </a:p>
        </p:txBody>
      </p:sp>
      <p:sp>
        <p:nvSpPr>
          <p:cNvPr id="6" name="Marcador de pie de página 5">
            <a:extLst>
              <a:ext uri="{FF2B5EF4-FFF2-40B4-BE49-F238E27FC236}">
                <a16:creationId xmlns:a16="http://schemas.microsoft.com/office/drawing/2014/main" id="{B431226A-EA70-21A4-BCC1-2AF86EFE806D}"/>
              </a:ext>
            </a:extLst>
          </p:cNvPr>
          <p:cNvSpPr>
            <a:spLocks noGrp="1"/>
          </p:cNvSpPr>
          <p:nvPr>
            <p:ph type="ftr" sz="quarter" idx="11"/>
          </p:nvPr>
        </p:nvSpPr>
        <p:spPr/>
        <p:txBody>
          <a:bodyPr/>
          <a:lstStyle/>
          <a:p>
            <a:endParaRPr lang="es-CR"/>
          </a:p>
        </p:txBody>
      </p:sp>
      <p:sp>
        <p:nvSpPr>
          <p:cNvPr id="7" name="Marcador de número de diapositiva 6">
            <a:extLst>
              <a:ext uri="{FF2B5EF4-FFF2-40B4-BE49-F238E27FC236}">
                <a16:creationId xmlns:a16="http://schemas.microsoft.com/office/drawing/2014/main" id="{5B14FF1F-068C-DD59-00FE-A2B55162E7A3}"/>
              </a:ext>
            </a:extLst>
          </p:cNvPr>
          <p:cNvSpPr>
            <a:spLocks noGrp="1"/>
          </p:cNvSpPr>
          <p:nvPr>
            <p:ph type="sldNum" sz="quarter" idx="12"/>
          </p:nvPr>
        </p:nvSpPr>
        <p:spPr/>
        <p:txBody>
          <a:bodyPr/>
          <a:lstStyle/>
          <a:p>
            <a:fld id="{2FBE309F-0D5E-794A-BBCF-50BB637AD1F3}" type="slidenum">
              <a:rPr lang="es-CR" smtClean="0"/>
              <a:t>‹Nº›</a:t>
            </a:fld>
            <a:endParaRPr lang="es-CR"/>
          </a:p>
        </p:txBody>
      </p:sp>
    </p:spTree>
    <p:extLst>
      <p:ext uri="{BB962C8B-B14F-4D97-AF65-F5344CB8AC3E}">
        <p14:creationId xmlns:p14="http://schemas.microsoft.com/office/powerpoint/2010/main" val="36736245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01484B-C0B1-087E-6520-413610C8E061}"/>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CR"/>
          </a:p>
        </p:txBody>
      </p:sp>
      <p:sp>
        <p:nvSpPr>
          <p:cNvPr id="3" name="Marcador de posición de imagen 2">
            <a:extLst>
              <a:ext uri="{FF2B5EF4-FFF2-40B4-BE49-F238E27FC236}">
                <a16:creationId xmlns:a16="http://schemas.microsoft.com/office/drawing/2014/main" id="{499D75FB-E66D-842B-B036-E9D9051F43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R"/>
          </a:p>
        </p:txBody>
      </p:sp>
      <p:sp>
        <p:nvSpPr>
          <p:cNvPr id="4" name="Marcador de texto 3">
            <a:extLst>
              <a:ext uri="{FF2B5EF4-FFF2-40B4-BE49-F238E27FC236}">
                <a16:creationId xmlns:a16="http://schemas.microsoft.com/office/drawing/2014/main" id="{EDF9CD4C-B4AC-7E1F-5E8F-C3FED6E604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138C4400-87BC-E50A-A142-07BF019E77D0}"/>
              </a:ext>
            </a:extLst>
          </p:cNvPr>
          <p:cNvSpPr>
            <a:spLocks noGrp="1"/>
          </p:cNvSpPr>
          <p:nvPr>
            <p:ph type="dt" sz="half" idx="10"/>
          </p:nvPr>
        </p:nvSpPr>
        <p:spPr/>
        <p:txBody>
          <a:bodyPr/>
          <a:lstStyle/>
          <a:p>
            <a:fld id="{A78CCC9F-0746-8B48-B3D7-3644132CA282}" type="datetimeFigureOut">
              <a:rPr lang="es-CR" smtClean="0"/>
              <a:t>5/6/2024</a:t>
            </a:fld>
            <a:endParaRPr lang="es-CR"/>
          </a:p>
        </p:txBody>
      </p:sp>
      <p:sp>
        <p:nvSpPr>
          <p:cNvPr id="6" name="Marcador de pie de página 5">
            <a:extLst>
              <a:ext uri="{FF2B5EF4-FFF2-40B4-BE49-F238E27FC236}">
                <a16:creationId xmlns:a16="http://schemas.microsoft.com/office/drawing/2014/main" id="{C1A3932E-EFB4-112F-8937-69E368A024FE}"/>
              </a:ext>
            </a:extLst>
          </p:cNvPr>
          <p:cNvSpPr>
            <a:spLocks noGrp="1"/>
          </p:cNvSpPr>
          <p:nvPr>
            <p:ph type="ftr" sz="quarter" idx="11"/>
          </p:nvPr>
        </p:nvSpPr>
        <p:spPr/>
        <p:txBody>
          <a:bodyPr/>
          <a:lstStyle/>
          <a:p>
            <a:endParaRPr lang="es-CR"/>
          </a:p>
        </p:txBody>
      </p:sp>
      <p:sp>
        <p:nvSpPr>
          <p:cNvPr id="7" name="Marcador de número de diapositiva 6">
            <a:extLst>
              <a:ext uri="{FF2B5EF4-FFF2-40B4-BE49-F238E27FC236}">
                <a16:creationId xmlns:a16="http://schemas.microsoft.com/office/drawing/2014/main" id="{71D3A9CA-CAEA-7A57-CA53-1EAFFE618B8A}"/>
              </a:ext>
            </a:extLst>
          </p:cNvPr>
          <p:cNvSpPr>
            <a:spLocks noGrp="1"/>
          </p:cNvSpPr>
          <p:nvPr>
            <p:ph type="sldNum" sz="quarter" idx="12"/>
          </p:nvPr>
        </p:nvSpPr>
        <p:spPr/>
        <p:txBody>
          <a:bodyPr/>
          <a:lstStyle/>
          <a:p>
            <a:fld id="{2FBE309F-0D5E-794A-BBCF-50BB637AD1F3}" type="slidenum">
              <a:rPr lang="es-CR" smtClean="0"/>
              <a:t>‹Nº›</a:t>
            </a:fld>
            <a:endParaRPr lang="es-CR"/>
          </a:p>
        </p:txBody>
      </p:sp>
    </p:spTree>
    <p:extLst>
      <p:ext uri="{BB962C8B-B14F-4D97-AF65-F5344CB8AC3E}">
        <p14:creationId xmlns:p14="http://schemas.microsoft.com/office/powerpoint/2010/main" val="39560493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CCB2BE-04A6-2D51-EAED-06B0B53D6377}"/>
              </a:ext>
            </a:extLst>
          </p:cNvPr>
          <p:cNvSpPr>
            <a:spLocks noGrp="1"/>
          </p:cNvSpPr>
          <p:nvPr>
            <p:ph type="title"/>
          </p:nvPr>
        </p:nvSpPr>
        <p:spPr/>
        <p:txBody>
          <a:bodyPr/>
          <a:lstStyle/>
          <a:p>
            <a:r>
              <a:rPr lang="es-MX"/>
              <a:t>Haz clic para modificar el estilo de título del patrón</a:t>
            </a:r>
            <a:endParaRPr lang="es-CR"/>
          </a:p>
        </p:txBody>
      </p:sp>
      <p:sp>
        <p:nvSpPr>
          <p:cNvPr id="3" name="Marcador de texto vertical 2">
            <a:extLst>
              <a:ext uri="{FF2B5EF4-FFF2-40B4-BE49-F238E27FC236}">
                <a16:creationId xmlns:a16="http://schemas.microsoft.com/office/drawing/2014/main" id="{8886AD6B-1D49-3E74-4C91-DE326254B870}"/>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R"/>
          </a:p>
        </p:txBody>
      </p:sp>
      <p:sp>
        <p:nvSpPr>
          <p:cNvPr id="4" name="Marcador de fecha 3">
            <a:extLst>
              <a:ext uri="{FF2B5EF4-FFF2-40B4-BE49-F238E27FC236}">
                <a16:creationId xmlns:a16="http://schemas.microsoft.com/office/drawing/2014/main" id="{C5C35F88-939C-9FB3-66C0-53A3527A1F12}"/>
              </a:ext>
            </a:extLst>
          </p:cNvPr>
          <p:cNvSpPr>
            <a:spLocks noGrp="1"/>
          </p:cNvSpPr>
          <p:nvPr>
            <p:ph type="dt" sz="half" idx="10"/>
          </p:nvPr>
        </p:nvSpPr>
        <p:spPr/>
        <p:txBody>
          <a:bodyPr/>
          <a:lstStyle/>
          <a:p>
            <a:fld id="{A78CCC9F-0746-8B48-B3D7-3644132CA282}" type="datetimeFigureOut">
              <a:rPr lang="es-CR" smtClean="0"/>
              <a:t>5/6/2024</a:t>
            </a:fld>
            <a:endParaRPr lang="es-CR"/>
          </a:p>
        </p:txBody>
      </p:sp>
      <p:sp>
        <p:nvSpPr>
          <p:cNvPr id="5" name="Marcador de pie de página 4">
            <a:extLst>
              <a:ext uri="{FF2B5EF4-FFF2-40B4-BE49-F238E27FC236}">
                <a16:creationId xmlns:a16="http://schemas.microsoft.com/office/drawing/2014/main" id="{F35D48D5-D7B7-BA9E-8D21-80E17511CCEA}"/>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923DE514-AAFB-0451-C8FC-1F47EEB2CD8C}"/>
              </a:ext>
            </a:extLst>
          </p:cNvPr>
          <p:cNvSpPr>
            <a:spLocks noGrp="1"/>
          </p:cNvSpPr>
          <p:nvPr>
            <p:ph type="sldNum" sz="quarter" idx="12"/>
          </p:nvPr>
        </p:nvSpPr>
        <p:spPr/>
        <p:txBody>
          <a:bodyPr/>
          <a:lstStyle/>
          <a:p>
            <a:fld id="{2FBE309F-0D5E-794A-BBCF-50BB637AD1F3}" type="slidenum">
              <a:rPr lang="es-CR" smtClean="0"/>
              <a:t>‹Nº›</a:t>
            </a:fld>
            <a:endParaRPr lang="es-CR"/>
          </a:p>
        </p:txBody>
      </p:sp>
    </p:spTree>
    <p:extLst>
      <p:ext uri="{BB962C8B-B14F-4D97-AF65-F5344CB8AC3E}">
        <p14:creationId xmlns:p14="http://schemas.microsoft.com/office/powerpoint/2010/main" val="28911299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103E30B-CBCB-F151-538B-615E346059F9}"/>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s-CR"/>
          </a:p>
        </p:txBody>
      </p:sp>
      <p:sp>
        <p:nvSpPr>
          <p:cNvPr id="3" name="Marcador de texto vertical 2">
            <a:extLst>
              <a:ext uri="{FF2B5EF4-FFF2-40B4-BE49-F238E27FC236}">
                <a16:creationId xmlns:a16="http://schemas.microsoft.com/office/drawing/2014/main" id="{8325EC59-3430-AA00-D6B6-30C83D250E7B}"/>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R"/>
          </a:p>
        </p:txBody>
      </p:sp>
      <p:sp>
        <p:nvSpPr>
          <p:cNvPr id="4" name="Marcador de fecha 3">
            <a:extLst>
              <a:ext uri="{FF2B5EF4-FFF2-40B4-BE49-F238E27FC236}">
                <a16:creationId xmlns:a16="http://schemas.microsoft.com/office/drawing/2014/main" id="{CE934641-AABE-EAF1-0AD2-24AF53BC0059}"/>
              </a:ext>
            </a:extLst>
          </p:cNvPr>
          <p:cNvSpPr>
            <a:spLocks noGrp="1"/>
          </p:cNvSpPr>
          <p:nvPr>
            <p:ph type="dt" sz="half" idx="10"/>
          </p:nvPr>
        </p:nvSpPr>
        <p:spPr/>
        <p:txBody>
          <a:bodyPr/>
          <a:lstStyle/>
          <a:p>
            <a:fld id="{A78CCC9F-0746-8B48-B3D7-3644132CA282}" type="datetimeFigureOut">
              <a:rPr lang="es-CR" smtClean="0"/>
              <a:t>5/6/2024</a:t>
            </a:fld>
            <a:endParaRPr lang="es-CR"/>
          </a:p>
        </p:txBody>
      </p:sp>
      <p:sp>
        <p:nvSpPr>
          <p:cNvPr id="5" name="Marcador de pie de página 4">
            <a:extLst>
              <a:ext uri="{FF2B5EF4-FFF2-40B4-BE49-F238E27FC236}">
                <a16:creationId xmlns:a16="http://schemas.microsoft.com/office/drawing/2014/main" id="{9338FB09-F089-AB83-D5D5-3105EFEBAAD1}"/>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E41A79C1-7730-C85C-41AE-87BBDC1D9597}"/>
              </a:ext>
            </a:extLst>
          </p:cNvPr>
          <p:cNvSpPr>
            <a:spLocks noGrp="1"/>
          </p:cNvSpPr>
          <p:nvPr>
            <p:ph type="sldNum" sz="quarter" idx="12"/>
          </p:nvPr>
        </p:nvSpPr>
        <p:spPr/>
        <p:txBody>
          <a:bodyPr/>
          <a:lstStyle/>
          <a:p>
            <a:fld id="{2FBE309F-0D5E-794A-BBCF-50BB637AD1F3}" type="slidenum">
              <a:rPr lang="es-CR" smtClean="0"/>
              <a:t>‹Nº›</a:t>
            </a:fld>
            <a:endParaRPr lang="es-CR"/>
          </a:p>
        </p:txBody>
      </p:sp>
    </p:spTree>
    <p:extLst>
      <p:ext uri="{BB962C8B-B14F-4D97-AF65-F5344CB8AC3E}">
        <p14:creationId xmlns:p14="http://schemas.microsoft.com/office/powerpoint/2010/main" val="24425142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521D88-8A8F-B767-37BA-CD5D10AC2015}"/>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s-CR"/>
          </a:p>
        </p:txBody>
      </p:sp>
      <p:sp>
        <p:nvSpPr>
          <p:cNvPr id="3" name="Subtítulo 2">
            <a:extLst>
              <a:ext uri="{FF2B5EF4-FFF2-40B4-BE49-F238E27FC236}">
                <a16:creationId xmlns:a16="http://schemas.microsoft.com/office/drawing/2014/main" id="{F8529234-B33E-72E1-89DC-FC0C03BE50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CR"/>
          </a:p>
        </p:txBody>
      </p:sp>
      <p:sp>
        <p:nvSpPr>
          <p:cNvPr id="4" name="Marcador de fecha 3">
            <a:extLst>
              <a:ext uri="{FF2B5EF4-FFF2-40B4-BE49-F238E27FC236}">
                <a16:creationId xmlns:a16="http://schemas.microsoft.com/office/drawing/2014/main" id="{3207893D-E385-09E2-9B2E-CFDEA10418E7}"/>
              </a:ext>
            </a:extLst>
          </p:cNvPr>
          <p:cNvSpPr>
            <a:spLocks noGrp="1"/>
          </p:cNvSpPr>
          <p:nvPr>
            <p:ph type="dt" sz="half" idx="10"/>
          </p:nvPr>
        </p:nvSpPr>
        <p:spPr/>
        <p:txBody>
          <a:bodyPr/>
          <a:lstStyle/>
          <a:p>
            <a:fld id="{FE5C3549-CC94-1341-9788-D8E4F1AD087E}" type="datetimeFigureOut">
              <a:rPr lang="es-CR" smtClean="0"/>
              <a:t>5/6/2024</a:t>
            </a:fld>
            <a:endParaRPr lang="es-CR"/>
          </a:p>
        </p:txBody>
      </p:sp>
      <p:sp>
        <p:nvSpPr>
          <p:cNvPr id="5" name="Marcador de pie de página 4">
            <a:extLst>
              <a:ext uri="{FF2B5EF4-FFF2-40B4-BE49-F238E27FC236}">
                <a16:creationId xmlns:a16="http://schemas.microsoft.com/office/drawing/2014/main" id="{4BFD58DF-B455-9372-795B-E5113FD0A343}"/>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73B10FF5-7590-FB13-ED46-8C60ED04D547}"/>
              </a:ext>
            </a:extLst>
          </p:cNvPr>
          <p:cNvSpPr>
            <a:spLocks noGrp="1"/>
          </p:cNvSpPr>
          <p:nvPr>
            <p:ph type="sldNum" sz="quarter" idx="12"/>
          </p:nvPr>
        </p:nvSpPr>
        <p:spPr/>
        <p:txBody>
          <a:bodyPr/>
          <a:lstStyle/>
          <a:p>
            <a:fld id="{A86C05F9-4A68-8746-8B0A-7C97F66FCE2A}" type="slidenum">
              <a:rPr lang="es-CR" smtClean="0"/>
              <a:t>‹Nº›</a:t>
            </a:fld>
            <a:endParaRPr lang="es-CR"/>
          </a:p>
        </p:txBody>
      </p:sp>
    </p:spTree>
    <p:extLst>
      <p:ext uri="{BB962C8B-B14F-4D97-AF65-F5344CB8AC3E}">
        <p14:creationId xmlns:p14="http://schemas.microsoft.com/office/powerpoint/2010/main" val="13301443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C6D303-C894-8117-D7B3-29BFF231BCE2}"/>
              </a:ext>
            </a:extLst>
          </p:cNvPr>
          <p:cNvSpPr>
            <a:spLocks noGrp="1"/>
          </p:cNvSpPr>
          <p:nvPr>
            <p:ph type="title"/>
          </p:nvPr>
        </p:nvSpPr>
        <p:spPr/>
        <p:txBody>
          <a:bodyPr/>
          <a:lstStyle/>
          <a:p>
            <a:r>
              <a:rPr lang="es-MX"/>
              <a:t>Haz clic para modificar el estilo de título del patrón</a:t>
            </a:r>
            <a:endParaRPr lang="es-CR"/>
          </a:p>
        </p:txBody>
      </p:sp>
      <p:sp>
        <p:nvSpPr>
          <p:cNvPr id="3" name="Marcador de contenido 2">
            <a:extLst>
              <a:ext uri="{FF2B5EF4-FFF2-40B4-BE49-F238E27FC236}">
                <a16:creationId xmlns:a16="http://schemas.microsoft.com/office/drawing/2014/main" id="{5A29FA8D-6FF3-58C8-DEF5-6D4C2840F537}"/>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R"/>
          </a:p>
        </p:txBody>
      </p:sp>
      <p:sp>
        <p:nvSpPr>
          <p:cNvPr id="4" name="Marcador de fecha 3">
            <a:extLst>
              <a:ext uri="{FF2B5EF4-FFF2-40B4-BE49-F238E27FC236}">
                <a16:creationId xmlns:a16="http://schemas.microsoft.com/office/drawing/2014/main" id="{0625B0DF-B62A-BFC2-B0DB-5FD8A7A813FC}"/>
              </a:ext>
            </a:extLst>
          </p:cNvPr>
          <p:cNvSpPr>
            <a:spLocks noGrp="1"/>
          </p:cNvSpPr>
          <p:nvPr>
            <p:ph type="dt" sz="half" idx="10"/>
          </p:nvPr>
        </p:nvSpPr>
        <p:spPr/>
        <p:txBody>
          <a:bodyPr/>
          <a:lstStyle/>
          <a:p>
            <a:fld id="{FE5C3549-CC94-1341-9788-D8E4F1AD087E}" type="datetimeFigureOut">
              <a:rPr lang="es-CR" smtClean="0"/>
              <a:t>5/6/2024</a:t>
            </a:fld>
            <a:endParaRPr lang="es-CR"/>
          </a:p>
        </p:txBody>
      </p:sp>
      <p:sp>
        <p:nvSpPr>
          <p:cNvPr id="5" name="Marcador de pie de página 4">
            <a:extLst>
              <a:ext uri="{FF2B5EF4-FFF2-40B4-BE49-F238E27FC236}">
                <a16:creationId xmlns:a16="http://schemas.microsoft.com/office/drawing/2014/main" id="{C4219103-CC2B-301F-3065-7CF4128ADD0A}"/>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AA58FF21-8B09-C20D-18F3-2E35A17C9F86}"/>
              </a:ext>
            </a:extLst>
          </p:cNvPr>
          <p:cNvSpPr>
            <a:spLocks noGrp="1"/>
          </p:cNvSpPr>
          <p:nvPr>
            <p:ph type="sldNum" sz="quarter" idx="12"/>
          </p:nvPr>
        </p:nvSpPr>
        <p:spPr/>
        <p:txBody>
          <a:bodyPr/>
          <a:lstStyle/>
          <a:p>
            <a:fld id="{A86C05F9-4A68-8746-8B0A-7C97F66FCE2A}" type="slidenum">
              <a:rPr lang="es-CR" smtClean="0"/>
              <a:t>‹Nº›</a:t>
            </a:fld>
            <a:endParaRPr lang="es-CR"/>
          </a:p>
        </p:txBody>
      </p:sp>
    </p:spTree>
    <p:extLst>
      <p:ext uri="{BB962C8B-B14F-4D97-AF65-F5344CB8AC3E}">
        <p14:creationId xmlns:p14="http://schemas.microsoft.com/office/powerpoint/2010/main" val="7786419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E91E83-E76B-56E0-8F80-DAC51E7AB184}"/>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s-CR"/>
          </a:p>
        </p:txBody>
      </p:sp>
      <p:sp>
        <p:nvSpPr>
          <p:cNvPr id="3" name="Marcador de texto 2">
            <a:extLst>
              <a:ext uri="{FF2B5EF4-FFF2-40B4-BE49-F238E27FC236}">
                <a16:creationId xmlns:a16="http://schemas.microsoft.com/office/drawing/2014/main" id="{BD87EFC0-279D-053A-487F-11D6AED24B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28E92C65-5018-D026-3880-7107AF2770DE}"/>
              </a:ext>
            </a:extLst>
          </p:cNvPr>
          <p:cNvSpPr>
            <a:spLocks noGrp="1"/>
          </p:cNvSpPr>
          <p:nvPr>
            <p:ph type="dt" sz="half" idx="10"/>
          </p:nvPr>
        </p:nvSpPr>
        <p:spPr/>
        <p:txBody>
          <a:bodyPr/>
          <a:lstStyle/>
          <a:p>
            <a:fld id="{FE5C3549-CC94-1341-9788-D8E4F1AD087E}" type="datetimeFigureOut">
              <a:rPr lang="es-CR" smtClean="0"/>
              <a:t>5/6/2024</a:t>
            </a:fld>
            <a:endParaRPr lang="es-CR"/>
          </a:p>
        </p:txBody>
      </p:sp>
      <p:sp>
        <p:nvSpPr>
          <p:cNvPr id="5" name="Marcador de pie de página 4">
            <a:extLst>
              <a:ext uri="{FF2B5EF4-FFF2-40B4-BE49-F238E27FC236}">
                <a16:creationId xmlns:a16="http://schemas.microsoft.com/office/drawing/2014/main" id="{53135166-AA8A-E25D-685D-0834591C408E}"/>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8C0E33B8-91BE-3873-3BDC-67657ABD8E95}"/>
              </a:ext>
            </a:extLst>
          </p:cNvPr>
          <p:cNvSpPr>
            <a:spLocks noGrp="1"/>
          </p:cNvSpPr>
          <p:nvPr>
            <p:ph type="sldNum" sz="quarter" idx="12"/>
          </p:nvPr>
        </p:nvSpPr>
        <p:spPr/>
        <p:txBody>
          <a:bodyPr/>
          <a:lstStyle/>
          <a:p>
            <a:fld id="{A86C05F9-4A68-8746-8B0A-7C97F66FCE2A}" type="slidenum">
              <a:rPr lang="es-CR" smtClean="0"/>
              <a:t>‹Nº›</a:t>
            </a:fld>
            <a:endParaRPr lang="es-CR"/>
          </a:p>
        </p:txBody>
      </p:sp>
    </p:spTree>
    <p:extLst>
      <p:ext uri="{BB962C8B-B14F-4D97-AF65-F5344CB8AC3E}">
        <p14:creationId xmlns:p14="http://schemas.microsoft.com/office/powerpoint/2010/main" val="36753164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2C910A-565E-48E2-5299-72CF90AD4DA2}"/>
              </a:ext>
            </a:extLst>
          </p:cNvPr>
          <p:cNvSpPr>
            <a:spLocks noGrp="1"/>
          </p:cNvSpPr>
          <p:nvPr>
            <p:ph type="title"/>
          </p:nvPr>
        </p:nvSpPr>
        <p:spPr/>
        <p:txBody>
          <a:bodyPr/>
          <a:lstStyle/>
          <a:p>
            <a:r>
              <a:rPr lang="es-MX"/>
              <a:t>Haz clic para modificar el estilo de título del patrón</a:t>
            </a:r>
            <a:endParaRPr lang="es-CR"/>
          </a:p>
        </p:txBody>
      </p:sp>
      <p:sp>
        <p:nvSpPr>
          <p:cNvPr id="3" name="Marcador de contenido 2">
            <a:extLst>
              <a:ext uri="{FF2B5EF4-FFF2-40B4-BE49-F238E27FC236}">
                <a16:creationId xmlns:a16="http://schemas.microsoft.com/office/drawing/2014/main" id="{DDF5CD34-1E28-5F96-D4A5-59E116E8C0A2}"/>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R"/>
          </a:p>
        </p:txBody>
      </p:sp>
      <p:sp>
        <p:nvSpPr>
          <p:cNvPr id="4" name="Marcador de contenido 3">
            <a:extLst>
              <a:ext uri="{FF2B5EF4-FFF2-40B4-BE49-F238E27FC236}">
                <a16:creationId xmlns:a16="http://schemas.microsoft.com/office/drawing/2014/main" id="{C39C3934-C40D-9197-37AF-5BFEC2225A7B}"/>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R"/>
          </a:p>
        </p:txBody>
      </p:sp>
      <p:sp>
        <p:nvSpPr>
          <p:cNvPr id="5" name="Marcador de fecha 4">
            <a:extLst>
              <a:ext uri="{FF2B5EF4-FFF2-40B4-BE49-F238E27FC236}">
                <a16:creationId xmlns:a16="http://schemas.microsoft.com/office/drawing/2014/main" id="{46E9FED4-530E-E9E4-D59E-2CC4CE873207}"/>
              </a:ext>
            </a:extLst>
          </p:cNvPr>
          <p:cNvSpPr>
            <a:spLocks noGrp="1"/>
          </p:cNvSpPr>
          <p:nvPr>
            <p:ph type="dt" sz="half" idx="10"/>
          </p:nvPr>
        </p:nvSpPr>
        <p:spPr/>
        <p:txBody>
          <a:bodyPr/>
          <a:lstStyle/>
          <a:p>
            <a:fld id="{FE5C3549-CC94-1341-9788-D8E4F1AD087E}" type="datetimeFigureOut">
              <a:rPr lang="es-CR" smtClean="0"/>
              <a:t>5/6/2024</a:t>
            </a:fld>
            <a:endParaRPr lang="es-CR"/>
          </a:p>
        </p:txBody>
      </p:sp>
      <p:sp>
        <p:nvSpPr>
          <p:cNvPr id="6" name="Marcador de pie de página 5">
            <a:extLst>
              <a:ext uri="{FF2B5EF4-FFF2-40B4-BE49-F238E27FC236}">
                <a16:creationId xmlns:a16="http://schemas.microsoft.com/office/drawing/2014/main" id="{992C9628-F155-48A5-4766-18D0A37899E4}"/>
              </a:ext>
            </a:extLst>
          </p:cNvPr>
          <p:cNvSpPr>
            <a:spLocks noGrp="1"/>
          </p:cNvSpPr>
          <p:nvPr>
            <p:ph type="ftr" sz="quarter" idx="11"/>
          </p:nvPr>
        </p:nvSpPr>
        <p:spPr/>
        <p:txBody>
          <a:bodyPr/>
          <a:lstStyle/>
          <a:p>
            <a:endParaRPr lang="es-CR"/>
          </a:p>
        </p:txBody>
      </p:sp>
      <p:sp>
        <p:nvSpPr>
          <p:cNvPr id="7" name="Marcador de número de diapositiva 6">
            <a:extLst>
              <a:ext uri="{FF2B5EF4-FFF2-40B4-BE49-F238E27FC236}">
                <a16:creationId xmlns:a16="http://schemas.microsoft.com/office/drawing/2014/main" id="{0BFD2487-CDA5-5CB6-794D-D0C3780472E6}"/>
              </a:ext>
            </a:extLst>
          </p:cNvPr>
          <p:cNvSpPr>
            <a:spLocks noGrp="1"/>
          </p:cNvSpPr>
          <p:nvPr>
            <p:ph type="sldNum" sz="quarter" idx="12"/>
          </p:nvPr>
        </p:nvSpPr>
        <p:spPr/>
        <p:txBody>
          <a:bodyPr/>
          <a:lstStyle/>
          <a:p>
            <a:fld id="{A86C05F9-4A68-8746-8B0A-7C97F66FCE2A}" type="slidenum">
              <a:rPr lang="es-CR" smtClean="0"/>
              <a:t>‹Nº›</a:t>
            </a:fld>
            <a:endParaRPr lang="es-CR"/>
          </a:p>
        </p:txBody>
      </p:sp>
    </p:spTree>
    <p:extLst>
      <p:ext uri="{BB962C8B-B14F-4D97-AF65-F5344CB8AC3E}">
        <p14:creationId xmlns:p14="http://schemas.microsoft.com/office/powerpoint/2010/main" val="3662823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27A1D-510A-445E-66B8-CF063F19388A}"/>
              </a:ext>
            </a:extLst>
          </p:cNvPr>
          <p:cNvSpPr>
            <a:spLocks noGrp="1"/>
          </p:cNvSpPr>
          <p:nvPr>
            <p:ph type="title"/>
          </p:nvPr>
        </p:nvSpPr>
        <p:spPr/>
        <p:txBody>
          <a:bodyPr/>
          <a:lstStyle/>
          <a:p>
            <a:r>
              <a:rPr lang="en-US"/>
              <a:t>Click to edit Master title style</a:t>
            </a:r>
            <a:endParaRPr lang="en-CR"/>
          </a:p>
        </p:txBody>
      </p:sp>
      <p:sp>
        <p:nvSpPr>
          <p:cNvPr id="3" name="Content Placeholder 2">
            <a:extLst>
              <a:ext uri="{FF2B5EF4-FFF2-40B4-BE49-F238E27FC236}">
                <a16:creationId xmlns:a16="http://schemas.microsoft.com/office/drawing/2014/main" id="{0A0EF6C0-7462-E0D4-73AA-33300750FC9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R"/>
          </a:p>
        </p:txBody>
      </p:sp>
      <p:sp>
        <p:nvSpPr>
          <p:cNvPr id="4" name="Content Placeholder 3">
            <a:extLst>
              <a:ext uri="{FF2B5EF4-FFF2-40B4-BE49-F238E27FC236}">
                <a16:creationId xmlns:a16="http://schemas.microsoft.com/office/drawing/2014/main" id="{39121BBA-5C89-3A2D-A4E8-D0DB8B0267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R"/>
          </a:p>
        </p:txBody>
      </p:sp>
      <p:sp>
        <p:nvSpPr>
          <p:cNvPr id="5" name="Date Placeholder 4">
            <a:extLst>
              <a:ext uri="{FF2B5EF4-FFF2-40B4-BE49-F238E27FC236}">
                <a16:creationId xmlns:a16="http://schemas.microsoft.com/office/drawing/2014/main" id="{C8150047-8E0C-0224-BFCD-4C65BD7866F1}"/>
              </a:ext>
            </a:extLst>
          </p:cNvPr>
          <p:cNvSpPr>
            <a:spLocks noGrp="1"/>
          </p:cNvSpPr>
          <p:nvPr>
            <p:ph type="dt" sz="half" idx="10"/>
          </p:nvPr>
        </p:nvSpPr>
        <p:spPr/>
        <p:txBody>
          <a:bodyPr/>
          <a:lstStyle/>
          <a:p>
            <a:fld id="{6B4E11EE-35D0-014A-B74F-DF24AC0C5509}" type="datetimeFigureOut">
              <a:rPr lang="en-CR" smtClean="0"/>
              <a:t>06/05/2024</a:t>
            </a:fld>
            <a:endParaRPr lang="en-CR"/>
          </a:p>
        </p:txBody>
      </p:sp>
      <p:sp>
        <p:nvSpPr>
          <p:cNvPr id="6" name="Footer Placeholder 5">
            <a:extLst>
              <a:ext uri="{FF2B5EF4-FFF2-40B4-BE49-F238E27FC236}">
                <a16:creationId xmlns:a16="http://schemas.microsoft.com/office/drawing/2014/main" id="{58BC056A-F5F2-FB96-47FC-3E5505BFA37F}"/>
              </a:ext>
            </a:extLst>
          </p:cNvPr>
          <p:cNvSpPr>
            <a:spLocks noGrp="1"/>
          </p:cNvSpPr>
          <p:nvPr>
            <p:ph type="ftr" sz="quarter" idx="11"/>
          </p:nvPr>
        </p:nvSpPr>
        <p:spPr/>
        <p:txBody>
          <a:bodyPr/>
          <a:lstStyle/>
          <a:p>
            <a:endParaRPr lang="en-CR"/>
          </a:p>
        </p:txBody>
      </p:sp>
      <p:sp>
        <p:nvSpPr>
          <p:cNvPr id="7" name="Slide Number Placeholder 6">
            <a:extLst>
              <a:ext uri="{FF2B5EF4-FFF2-40B4-BE49-F238E27FC236}">
                <a16:creationId xmlns:a16="http://schemas.microsoft.com/office/drawing/2014/main" id="{69C4CC79-2356-D283-F3CD-EC493EC139BF}"/>
              </a:ext>
            </a:extLst>
          </p:cNvPr>
          <p:cNvSpPr>
            <a:spLocks noGrp="1"/>
          </p:cNvSpPr>
          <p:nvPr>
            <p:ph type="sldNum" sz="quarter" idx="12"/>
          </p:nvPr>
        </p:nvSpPr>
        <p:spPr/>
        <p:txBody>
          <a:bodyPr/>
          <a:lstStyle/>
          <a:p>
            <a:fld id="{C7D830BF-507A-2E49-84CB-0B2D2A80F772}" type="slidenum">
              <a:rPr lang="en-CR" smtClean="0"/>
              <a:t>‹Nº›</a:t>
            </a:fld>
            <a:endParaRPr lang="en-CR"/>
          </a:p>
        </p:txBody>
      </p:sp>
    </p:spTree>
    <p:extLst>
      <p:ext uri="{BB962C8B-B14F-4D97-AF65-F5344CB8AC3E}">
        <p14:creationId xmlns:p14="http://schemas.microsoft.com/office/powerpoint/2010/main" val="22135127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B089C6-B0C8-40BA-CCAB-6F2C28D9DC7E}"/>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es-CR"/>
          </a:p>
        </p:txBody>
      </p:sp>
      <p:sp>
        <p:nvSpPr>
          <p:cNvPr id="3" name="Marcador de texto 2">
            <a:extLst>
              <a:ext uri="{FF2B5EF4-FFF2-40B4-BE49-F238E27FC236}">
                <a16:creationId xmlns:a16="http://schemas.microsoft.com/office/drawing/2014/main" id="{8D2EB721-8E63-26C9-6235-4088D630C3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C16CF0D0-071E-1E59-ED90-3EC76BA78122}"/>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R"/>
          </a:p>
        </p:txBody>
      </p:sp>
      <p:sp>
        <p:nvSpPr>
          <p:cNvPr id="5" name="Marcador de texto 4">
            <a:extLst>
              <a:ext uri="{FF2B5EF4-FFF2-40B4-BE49-F238E27FC236}">
                <a16:creationId xmlns:a16="http://schemas.microsoft.com/office/drawing/2014/main" id="{3F8A03D9-5D6A-E0FA-40C8-8710D6EDC4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5249DBD8-4E8D-3DCF-1945-85758F74D9A2}"/>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R"/>
          </a:p>
        </p:txBody>
      </p:sp>
      <p:sp>
        <p:nvSpPr>
          <p:cNvPr id="7" name="Marcador de fecha 6">
            <a:extLst>
              <a:ext uri="{FF2B5EF4-FFF2-40B4-BE49-F238E27FC236}">
                <a16:creationId xmlns:a16="http://schemas.microsoft.com/office/drawing/2014/main" id="{492337CD-838D-E379-D360-C2AD3872D6DE}"/>
              </a:ext>
            </a:extLst>
          </p:cNvPr>
          <p:cNvSpPr>
            <a:spLocks noGrp="1"/>
          </p:cNvSpPr>
          <p:nvPr>
            <p:ph type="dt" sz="half" idx="10"/>
          </p:nvPr>
        </p:nvSpPr>
        <p:spPr/>
        <p:txBody>
          <a:bodyPr/>
          <a:lstStyle/>
          <a:p>
            <a:fld id="{FE5C3549-CC94-1341-9788-D8E4F1AD087E}" type="datetimeFigureOut">
              <a:rPr lang="es-CR" smtClean="0"/>
              <a:t>5/6/2024</a:t>
            </a:fld>
            <a:endParaRPr lang="es-CR"/>
          </a:p>
        </p:txBody>
      </p:sp>
      <p:sp>
        <p:nvSpPr>
          <p:cNvPr id="8" name="Marcador de pie de página 7">
            <a:extLst>
              <a:ext uri="{FF2B5EF4-FFF2-40B4-BE49-F238E27FC236}">
                <a16:creationId xmlns:a16="http://schemas.microsoft.com/office/drawing/2014/main" id="{994B1B81-71DD-079A-E3F5-CD81CDF70C2E}"/>
              </a:ext>
            </a:extLst>
          </p:cNvPr>
          <p:cNvSpPr>
            <a:spLocks noGrp="1"/>
          </p:cNvSpPr>
          <p:nvPr>
            <p:ph type="ftr" sz="quarter" idx="11"/>
          </p:nvPr>
        </p:nvSpPr>
        <p:spPr/>
        <p:txBody>
          <a:bodyPr/>
          <a:lstStyle/>
          <a:p>
            <a:endParaRPr lang="es-CR"/>
          </a:p>
        </p:txBody>
      </p:sp>
      <p:sp>
        <p:nvSpPr>
          <p:cNvPr id="9" name="Marcador de número de diapositiva 8">
            <a:extLst>
              <a:ext uri="{FF2B5EF4-FFF2-40B4-BE49-F238E27FC236}">
                <a16:creationId xmlns:a16="http://schemas.microsoft.com/office/drawing/2014/main" id="{FAA5F165-7CC7-0851-76B0-1FB89262A444}"/>
              </a:ext>
            </a:extLst>
          </p:cNvPr>
          <p:cNvSpPr>
            <a:spLocks noGrp="1"/>
          </p:cNvSpPr>
          <p:nvPr>
            <p:ph type="sldNum" sz="quarter" idx="12"/>
          </p:nvPr>
        </p:nvSpPr>
        <p:spPr/>
        <p:txBody>
          <a:bodyPr/>
          <a:lstStyle/>
          <a:p>
            <a:fld id="{A86C05F9-4A68-8746-8B0A-7C97F66FCE2A}" type="slidenum">
              <a:rPr lang="es-CR" smtClean="0"/>
              <a:t>‹Nº›</a:t>
            </a:fld>
            <a:endParaRPr lang="es-CR"/>
          </a:p>
        </p:txBody>
      </p:sp>
    </p:spTree>
    <p:extLst>
      <p:ext uri="{BB962C8B-B14F-4D97-AF65-F5344CB8AC3E}">
        <p14:creationId xmlns:p14="http://schemas.microsoft.com/office/powerpoint/2010/main" val="2916912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BB2C91-F121-78F4-CD6C-F68FF958B3D0}"/>
              </a:ext>
            </a:extLst>
          </p:cNvPr>
          <p:cNvSpPr>
            <a:spLocks noGrp="1"/>
          </p:cNvSpPr>
          <p:nvPr>
            <p:ph type="title"/>
          </p:nvPr>
        </p:nvSpPr>
        <p:spPr/>
        <p:txBody>
          <a:bodyPr/>
          <a:lstStyle/>
          <a:p>
            <a:r>
              <a:rPr lang="es-MX"/>
              <a:t>Haz clic para modificar el estilo de título del patrón</a:t>
            </a:r>
            <a:endParaRPr lang="es-CR"/>
          </a:p>
        </p:txBody>
      </p:sp>
      <p:sp>
        <p:nvSpPr>
          <p:cNvPr id="3" name="Marcador de fecha 2">
            <a:extLst>
              <a:ext uri="{FF2B5EF4-FFF2-40B4-BE49-F238E27FC236}">
                <a16:creationId xmlns:a16="http://schemas.microsoft.com/office/drawing/2014/main" id="{52166CE8-1525-DEB1-50D4-A447A4EB634F}"/>
              </a:ext>
            </a:extLst>
          </p:cNvPr>
          <p:cNvSpPr>
            <a:spLocks noGrp="1"/>
          </p:cNvSpPr>
          <p:nvPr>
            <p:ph type="dt" sz="half" idx="10"/>
          </p:nvPr>
        </p:nvSpPr>
        <p:spPr/>
        <p:txBody>
          <a:bodyPr/>
          <a:lstStyle/>
          <a:p>
            <a:fld id="{FE5C3549-CC94-1341-9788-D8E4F1AD087E}" type="datetimeFigureOut">
              <a:rPr lang="es-CR" smtClean="0"/>
              <a:t>5/6/2024</a:t>
            </a:fld>
            <a:endParaRPr lang="es-CR"/>
          </a:p>
        </p:txBody>
      </p:sp>
      <p:sp>
        <p:nvSpPr>
          <p:cNvPr id="4" name="Marcador de pie de página 3">
            <a:extLst>
              <a:ext uri="{FF2B5EF4-FFF2-40B4-BE49-F238E27FC236}">
                <a16:creationId xmlns:a16="http://schemas.microsoft.com/office/drawing/2014/main" id="{D5868575-C25B-F7AF-8647-4E25B1DCAFB8}"/>
              </a:ext>
            </a:extLst>
          </p:cNvPr>
          <p:cNvSpPr>
            <a:spLocks noGrp="1"/>
          </p:cNvSpPr>
          <p:nvPr>
            <p:ph type="ftr" sz="quarter" idx="11"/>
          </p:nvPr>
        </p:nvSpPr>
        <p:spPr/>
        <p:txBody>
          <a:bodyPr/>
          <a:lstStyle/>
          <a:p>
            <a:endParaRPr lang="es-CR"/>
          </a:p>
        </p:txBody>
      </p:sp>
      <p:sp>
        <p:nvSpPr>
          <p:cNvPr id="5" name="Marcador de número de diapositiva 4">
            <a:extLst>
              <a:ext uri="{FF2B5EF4-FFF2-40B4-BE49-F238E27FC236}">
                <a16:creationId xmlns:a16="http://schemas.microsoft.com/office/drawing/2014/main" id="{F4CEC852-E245-465A-8BAA-82CED0EE9B86}"/>
              </a:ext>
            </a:extLst>
          </p:cNvPr>
          <p:cNvSpPr>
            <a:spLocks noGrp="1"/>
          </p:cNvSpPr>
          <p:nvPr>
            <p:ph type="sldNum" sz="quarter" idx="12"/>
          </p:nvPr>
        </p:nvSpPr>
        <p:spPr/>
        <p:txBody>
          <a:bodyPr/>
          <a:lstStyle/>
          <a:p>
            <a:fld id="{A86C05F9-4A68-8746-8B0A-7C97F66FCE2A}" type="slidenum">
              <a:rPr lang="es-CR" smtClean="0"/>
              <a:t>‹Nº›</a:t>
            </a:fld>
            <a:endParaRPr lang="es-CR"/>
          </a:p>
        </p:txBody>
      </p:sp>
    </p:spTree>
    <p:extLst>
      <p:ext uri="{BB962C8B-B14F-4D97-AF65-F5344CB8AC3E}">
        <p14:creationId xmlns:p14="http://schemas.microsoft.com/office/powerpoint/2010/main" val="34614779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2FD546E-F6D4-37A0-0BAA-EBC351D28802}"/>
              </a:ext>
            </a:extLst>
          </p:cNvPr>
          <p:cNvSpPr>
            <a:spLocks noGrp="1"/>
          </p:cNvSpPr>
          <p:nvPr>
            <p:ph type="dt" sz="half" idx="10"/>
          </p:nvPr>
        </p:nvSpPr>
        <p:spPr/>
        <p:txBody>
          <a:bodyPr/>
          <a:lstStyle/>
          <a:p>
            <a:fld id="{FE5C3549-CC94-1341-9788-D8E4F1AD087E}" type="datetimeFigureOut">
              <a:rPr lang="es-CR" smtClean="0"/>
              <a:t>5/6/2024</a:t>
            </a:fld>
            <a:endParaRPr lang="es-CR"/>
          </a:p>
        </p:txBody>
      </p:sp>
      <p:sp>
        <p:nvSpPr>
          <p:cNvPr id="3" name="Marcador de pie de página 2">
            <a:extLst>
              <a:ext uri="{FF2B5EF4-FFF2-40B4-BE49-F238E27FC236}">
                <a16:creationId xmlns:a16="http://schemas.microsoft.com/office/drawing/2014/main" id="{E07A6831-633E-4B38-1722-407E72D220E3}"/>
              </a:ext>
            </a:extLst>
          </p:cNvPr>
          <p:cNvSpPr>
            <a:spLocks noGrp="1"/>
          </p:cNvSpPr>
          <p:nvPr>
            <p:ph type="ftr" sz="quarter" idx="11"/>
          </p:nvPr>
        </p:nvSpPr>
        <p:spPr/>
        <p:txBody>
          <a:bodyPr/>
          <a:lstStyle/>
          <a:p>
            <a:endParaRPr lang="es-CR"/>
          </a:p>
        </p:txBody>
      </p:sp>
      <p:sp>
        <p:nvSpPr>
          <p:cNvPr id="4" name="Marcador de número de diapositiva 3">
            <a:extLst>
              <a:ext uri="{FF2B5EF4-FFF2-40B4-BE49-F238E27FC236}">
                <a16:creationId xmlns:a16="http://schemas.microsoft.com/office/drawing/2014/main" id="{CD82C19C-B3C9-6538-428B-3B50D82B8798}"/>
              </a:ext>
            </a:extLst>
          </p:cNvPr>
          <p:cNvSpPr>
            <a:spLocks noGrp="1"/>
          </p:cNvSpPr>
          <p:nvPr>
            <p:ph type="sldNum" sz="quarter" idx="12"/>
          </p:nvPr>
        </p:nvSpPr>
        <p:spPr/>
        <p:txBody>
          <a:bodyPr/>
          <a:lstStyle/>
          <a:p>
            <a:fld id="{A86C05F9-4A68-8746-8B0A-7C97F66FCE2A}" type="slidenum">
              <a:rPr lang="es-CR" smtClean="0"/>
              <a:t>‹Nº›</a:t>
            </a:fld>
            <a:endParaRPr lang="es-CR"/>
          </a:p>
        </p:txBody>
      </p:sp>
    </p:spTree>
    <p:extLst>
      <p:ext uri="{BB962C8B-B14F-4D97-AF65-F5344CB8AC3E}">
        <p14:creationId xmlns:p14="http://schemas.microsoft.com/office/powerpoint/2010/main" val="23297779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076E85-FD00-BA5C-8203-E1956FF90CC4}"/>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CR"/>
          </a:p>
        </p:txBody>
      </p:sp>
      <p:sp>
        <p:nvSpPr>
          <p:cNvPr id="3" name="Marcador de contenido 2">
            <a:extLst>
              <a:ext uri="{FF2B5EF4-FFF2-40B4-BE49-F238E27FC236}">
                <a16:creationId xmlns:a16="http://schemas.microsoft.com/office/drawing/2014/main" id="{AE5CD3EB-07F4-2D92-C8D8-D94470EB30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R"/>
          </a:p>
        </p:txBody>
      </p:sp>
      <p:sp>
        <p:nvSpPr>
          <p:cNvPr id="4" name="Marcador de texto 3">
            <a:extLst>
              <a:ext uri="{FF2B5EF4-FFF2-40B4-BE49-F238E27FC236}">
                <a16:creationId xmlns:a16="http://schemas.microsoft.com/office/drawing/2014/main" id="{8AA5E547-18EC-564C-4EDC-8C6EC362DF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6678AB66-7D6D-5CA4-A9C1-68B789839285}"/>
              </a:ext>
            </a:extLst>
          </p:cNvPr>
          <p:cNvSpPr>
            <a:spLocks noGrp="1"/>
          </p:cNvSpPr>
          <p:nvPr>
            <p:ph type="dt" sz="half" idx="10"/>
          </p:nvPr>
        </p:nvSpPr>
        <p:spPr/>
        <p:txBody>
          <a:bodyPr/>
          <a:lstStyle/>
          <a:p>
            <a:fld id="{FE5C3549-CC94-1341-9788-D8E4F1AD087E}" type="datetimeFigureOut">
              <a:rPr lang="es-CR" smtClean="0"/>
              <a:t>5/6/2024</a:t>
            </a:fld>
            <a:endParaRPr lang="es-CR"/>
          </a:p>
        </p:txBody>
      </p:sp>
      <p:sp>
        <p:nvSpPr>
          <p:cNvPr id="6" name="Marcador de pie de página 5">
            <a:extLst>
              <a:ext uri="{FF2B5EF4-FFF2-40B4-BE49-F238E27FC236}">
                <a16:creationId xmlns:a16="http://schemas.microsoft.com/office/drawing/2014/main" id="{52E3A95F-1094-7942-9EC0-EBC5F5533A1F}"/>
              </a:ext>
            </a:extLst>
          </p:cNvPr>
          <p:cNvSpPr>
            <a:spLocks noGrp="1"/>
          </p:cNvSpPr>
          <p:nvPr>
            <p:ph type="ftr" sz="quarter" idx="11"/>
          </p:nvPr>
        </p:nvSpPr>
        <p:spPr/>
        <p:txBody>
          <a:bodyPr/>
          <a:lstStyle/>
          <a:p>
            <a:endParaRPr lang="es-CR"/>
          </a:p>
        </p:txBody>
      </p:sp>
      <p:sp>
        <p:nvSpPr>
          <p:cNvPr id="7" name="Marcador de número de diapositiva 6">
            <a:extLst>
              <a:ext uri="{FF2B5EF4-FFF2-40B4-BE49-F238E27FC236}">
                <a16:creationId xmlns:a16="http://schemas.microsoft.com/office/drawing/2014/main" id="{8E7FF5B6-10F7-FE74-94B3-1E3554807AFD}"/>
              </a:ext>
            </a:extLst>
          </p:cNvPr>
          <p:cNvSpPr>
            <a:spLocks noGrp="1"/>
          </p:cNvSpPr>
          <p:nvPr>
            <p:ph type="sldNum" sz="quarter" idx="12"/>
          </p:nvPr>
        </p:nvSpPr>
        <p:spPr/>
        <p:txBody>
          <a:bodyPr/>
          <a:lstStyle/>
          <a:p>
            <a:fld id="{A86C05F9-4A68-8746-8B0A-7C97F66FCE2A}" type="slidenum">
              <a:rPr lang="es-CR" smtClean="0"/>
              <a:t>‹Nº›</a:t>
            </a:fld>
            <a:endParaRPr lang="es-CR"/>
          </a:p>
        </p:txBody>
      </p:sp>
    </p:spTree>
    <p:extLst>
      <p:ext uri="{BB962C8B-B14F-4D97-AF65-F5344CB8AC3E}">
        <p14:creationId xmlns:p14="http://schemas.microsoft.com/office/powerpoint/2010/main" val="758463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ADC17F-DE00-DF29-700D-EE240A76EC50}"/>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CR"/>
          </a:p>
        </p:txBody>
      </p:sp>
      <p:sp>
        <p:nvSpPr>
          <p:cNvPr id="3" name="Marcador de posición de imagen 2">
            <a:extLst>
              <a:ext uri="{FF2B5EF4-FFF2-40B4-BE49-F238E27FC236}">
                <a16:creationId xmlns:a16="http://schemas.microsoft.com/office/drawing/2014/main" id="{A9C79F8A-BEA4-E4B2-43C1-CE6BAAD8AD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R"/>
          </a:p>
        </p:txBody>
      </p:sp>
      <p:sp>
        <p:nvSpPr>
          <p:cNvPr id="4" name="Marcador de texto 3">
            <a:extLst>
              <a:ext uri="{FF2B5EF4-FFF2-40B4-BE49-F238E27FC236}">
                <a16:creationId xmlns:a16="http://schemas.microsoft.com/office/drawing/2014/main" id="{3989218C-6848-B3CE-BD4B-36A1D9FEB5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57EC2713-9933-0C2B-7696-4DB027F373BA}"/>
              </a:ext>
            </a:extLst>
          </p:cNvPr>
          <p:cNvSpPr>
            <a:spLocks noGrp="1"/>
          </p:cNvSpPr>
          <p:nvPr>
            <p:ph type="dt" sz="half" idx="10"/>
          </p:nvPr>
        </p:nvSpPr>
        <p:spPr/>
        <p:txBody>
          <a:bodyPr/>
          <a:lstStyle/>
          <a:p>
            <a:fld id="{FE5C3549-CC94-1341-9788-D8E4F1AD087E}" type="datetimeFigureOut">
              <a:rPr lang="es-CR" smtClean="0"/>
              <a:t>5/6/2024</a:t>
            </a:fld>
            <a:endParaRPr lang="es-CR"/>
          </a:p>
        </p:txBody>
      </p:sp>
      <p:sp>
        <p:nvSpPr>
          <p:cNvPr id="6" name="Marcador de pie de página 5">
            <a:extLst>
              <a:ext uri="{FF2B5EF4-FFF2-40B4-BE49-F238E27FC236}">
                <a16:creationId xmlns:a16="http://schemas.microsoft.com/office/drawing/2014/main" id="{66FA2314-777D-54DF-EF1E-EACDDCE53A05}"/>
              </a:ext>
            </a:extLst>
          </p:cNvPr>
          <p:cNvSpPr>
            <a:spLocks noGrp="1"/>
          </p:cNvSpPr>
          <p:nvPr>
            <p:ph type="ftr" sz="quarter" idx="11"/>
          </p:nvPr>
        </p:nvSpPr>
        <p:spPr/>
        <p:txBody>
          <a:bodyPr/>
          <a:lstStyle/>
          <a:p>
            <a:endParaRPr lang="es-CR"/>
          </a:p>
        </p:txBody>
      </p:sp>
      <p:sp>
        <p:nvSpPr>
          <p:cNvPr id="7" name="Marcador de número de diapositiva 6">
            <a:extLst>
              <a:ext uri="{FF2B5EF4-FFF2-40B4-BE49-F238E27FC236}">
                <a16:creationId xmlns:a16="http://schemas.microsoft.com/office/drawing/2014/main" id="{6DEFA065-696C-5790-A038-E50A7C587CD3}"/>
              </a:ext>
            </a:extLst>
          </p:cNvPr>
          <p:cNvSpPr>
            <a:spLocks noGrp="1"/>
          </p:cNvSpPr>
          <p:nvPr>
            <p:ph type="sldNum" sz="quarter" idx="12"/>
          </p:nvPr>
        </p:nvSpPr>
        <p:spPr/>
        <p:txBody>
          <a:bodyPr/>
          <a:lstStyle/>
          <a:p>
            <a:fld id="{A86C05F9-4A68-8746-8B0A-7C97F66FCE2A}" type="slidenum">
              <a:rPr lang="es-CR" smtClean="0"/>
              <a:t>‹Nº›</a:t>
            </a:fld>
            <a:endParaRPr lang="es-CR"/>
          </a:p>
        </p:txBody>
      </p:sp>
    </p:spTree>
    <p:extLst>
      <p:ext uri="{BB962C8B-B14F-4D97-AF65-F5344CB8AC3E}">
        <p14:creationId xmlns:p14="http://schemas.microsoft.com/office/powerpoint/2010/main" val="26213377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E9E128-91DE-13BE-793F-6D445ABCAF81}"/>
              </a:ext>
            </a:extLst>
          </p:cNvPr>
          <p:cNvSpPr>
            <a:spLocks noGrp="1"/>
          </p:cNvSpPr>
          <p:nvPr>
            <p:ph type="title"/>
          </p:nvPr>
        </p:nvSpPr>
        <p:spPr/>
        <p:txBody>
          <a:bodyPr/>
          <a:lstStyle/>
          <a:p>
            <a:r>
              <a:rPr lang="es-MX"/>
              <a:t>Haz clic para modificar el estilo de título del patrón</a:t>
            </a:r>
            <a:endParaRPr lang="es-CR"/>
          </a:p>
        </p:txBody>
      </p:sp>
      <p:sp>
        <p:nvSpPr>
          <p:cNvPr id="3" name="Marcador de texto vertical 2">
            <a:extLst>
              <a:ext uri="{FF2B5EF4-FFF2-40B4-BE49-F238E27FC236}">
                <a16:creationId xmlns:a16="http://schemas.microsoft.com/office/drawing/2014/main" id="{4EEBD7B0-324C-2322-3136-BFCAF7B1A834}"/>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R"/>
          </a:p>
        </p:txBody>
      </p:sp>
      <p:sp>
        <p:nvSpPr>
          <p:cNvPr id="4" name="Marcador de fecha 3">
            <a:extLst>
              <a:ext uri="{FF2B5EF4-FFF2-40B4-BE49-F238E27FC236}">
                <a16:creationId xmlns:a16="http://schemas.microsoft.com/office/drawing/2014/main" id="{6273F4AC-AB6F-8ACD-B42D-90EF55FECBAA}"/>
              </a:ext>
            </a:extLst>
          </p:cNvPr>
          <p:cNvSpPr>
            <a:spLocks noGrp="1"/>
          </p:cNvSpPr>
          <p:nvPr>
            <p:ph type="dt" sz="half" idx="10"/>
          </p:nvPr>
        </p:nvSpPr>
        <p:spPr/>
        <p:txBody>
          <a:bodyPr/>
          <a:lstStyle/>
          <a:p>
            <a:fld id="{FE5C3549-CC94-1341-9788-D8E4F1AD087E}" type="datetimeFigureOut">
              <a:rPr lang="es-CR" smtClean="0"/>
              <a:t>5/6/2024</a:t>
            </a:fld>
            <a:endParaRPr lang="es-CR"/>
          </a:p>
        </p:txBody>
      </p:sp>
      <p:sp>
        <p:nvSpPr>
          <p:cNvPr id="5" name="Marcador de pie de página 4">
            <a:extLst>
              <a:ext uri="{FF2B5EF4-FFF2-40B4-BE49-F238E27FC236}">
                <a16:creationId xmlns:a16="http://schemas.microsoft.com/office/drawing/2014/main" id="{A0A4B4F4-CDCE-A188-4F5A-132447B441B4}"/>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A08355E1-07C7-0353-071D-7E8E0D3496FD}"/>
              </a:ext>
            </a:extLst>
          </p:cNvPr>
          <p:cNvSpPr>
            <a:spLocks noGrp="1"/>
          </p:cNvSpPr>
          <p:nvPr>
            <p:ph type="sldNum" sz="quarter" idx="12"/>
          </p:nvPr>
        </p:nvSpPr>
        <p:spPr/>
        <p:txBody>
          <a:bodyPr/>
          <a:lstStyle/>
          <a:p>
            <a:fld id="{A86C05F9-4A68-8746-8B0A-7C97F66FCE2A}" type="slidenum">
              <a:rPr lang="es-CR" smtClean="0"/>
              <a:t>‹Nº›</a:t>
            </a:fld>
            <a:endParaRPr lang="es-CR"/>
          </a:p>
        </p:txBody>
      </p:sp>
    </p:spTree>
    <p:extLst>
      <p:ext uri="{BB962C8B-B14F-4D97-AF65-F5344CB8AC3E}">
        <p14:creationId xmlns:p14="http://schemas.microsoft.com/office/powerpoint/2010/main" val="25893977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9007B1C-9FE2-B965-9D69-66F51BB7237F}"/>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s-CR"/>
          </a:p>
        </p:txBody>
      </p:sp>
      <p:sp>
        <p:nvSpPr>
          <p:cNvPr id="3" name="Marcador de texto vertical 2">
            <a:extLst>
              <a:ext uri="{FF2B5EF4-FFF2-40B4-BE49-F238E27FC236}">
                <a16:creationId xmlns:a16="http://schemas.microsoft.com/office/drawing/2014/main" id="{9B26F7E1-75C5-9765-6A72-F9F53BBD3503}"/>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R"/>
          </a:p>
        </p:txBody>
      </p:sp>
      <p:sp>
        <p:nvSpPr>
          <p:cNvPr id="4" name="Marcador de fecha 3">
            <a:extLst>
              <a:ext uri="{FF2B5EF4-FFF2-40B4-BE49-F238E27FC236}">
                <a16:creationId xmlns:a16="http://schemas.microsoft.com/office/drawing/2014/main" id="{AB916BBC-47FE-37DA-1A68-5C36F53CFA4D}"/>
              </a:ext>
            </a:extLst>
          </p:cNvPr>
          <p:cNvSpPr>
            <a:spLocks noGrp="1"/>
          </p:cNvSpPr>
          <p:nvPr>
            <p:ph type="dt" sz="half" idx="10"/>
          </p:nvPr>
        </p:nvSpPr>
        <p:spPr/>
        <p:txBody>
          <a:bodyPr/>
          <a:lstStyle/>
          <a:p>
            <a:fld id="{FE5C3549-CC94-1341-9788-D8E4F1AD087E}" type="datetimeFigureOut">
              <a:rPr lang="es-CR" smtClean="0"/>
              <a:t>5/6/2024</a:t>
            </a:fld>
            <a:endParaRPr lang="es-CR"/>
          </a:p>
        </p:txBody>
      </p:sp>
      <p:sp>
        <p:nvSpPr>
          <p:cNvPr id="5" name="Marcador de pie de página 4">
            <a:extLst>
              <a:ext uri="{FF2B5EF4-FFF2-40B4-BE49-F238E27FC236}">
                <a16:creationId xmlns:a16="http://schemas.microsoft.com/office/drawing/2014/main" id="{76FE32AF-9261-7B4D-F28A-FD14EA4E48FD}"/>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491CF52B-D54E-0A4A-D2A0-7F7C1DD4D2FF}"/>
              </a:ext>
            </a:extLst>
          </p:cNvPr>
          <p:cNvSpPr>
            <a:spLocks noGrp="1"/>
          </p:cNvSpPr>
          <p:nvPr>
            <p:ph type="sldNum" sz="quarter" idx="12"/>
          </p:nvPr>
        </p:nvSpPr>
        <p:spPr/>
        <p:txBody>
          <a:bodyPr/>
          <a:lstStyle/>
          <a:p>
            <a:fld id="{A86C05F9-4A68-8746-8B0A-7C97F66FCE2A}" type="slidenum">
              <a:rPr lang="es-CR" smtClean="0"/>
              <a:t>‹Nº›</a:t>
            </a:fld>
            <a:endParaRPr lang="es-CR"/>
          </a:p>
        </p:txBody>
      </p:sp>
    </p:spTree>
    <p:extLst>
      <p:ext uri="{BB962C8B-B14F-4D97-AF65-F5344CB8AC3E}">
        <p14:creationId xmlns:p14="http://schemas.microsoft.com/office/powerpoint/2010/main" val="152787150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584A7A-6A94-2AB5-0F54-7172F9F80A4B}"/>
              </a:ext>
            </a:extLst>
          </p:cNvPr>
          <p:cNvSpPr>
            <a:spLocks noGrp="1"/>
          </p:cNvSpPr>
          <p:nvPr>
            <p:ph type="ctrTitle"/>
          </p:nvPr>
        </p:nvSpPr>
        <p:spPr>
          <a:xfrm>
            <a:off x="1524000" y="1122363"/>
            <a:ext cx="9144000" cy="2387600"/>
          </a:xfrm>
        </p:spPr>
        <p:txBody>
          <a:bodyPr anchor="b"/>
          <a:lstStyle>
            <a:lvl1pPr algn="ctr">
              <a:defRPr sz="4500"/>
            </a:lvl1pPr>
          </a:lstStyle>
          <a:p>
            <a:r>
              <a:rPr lang="es-MX"/>
              <a:t>Haz clic para modificar el estilo de título del patrón</a:t>
            </a:r>
            <a:endParaRPr lang="es-CR"/>
          </a:p>
        </p:txBody>
      </p:sp>
      <p:sp>
        <p:nvSpPr>
          <p:cNvPr id="3" name="Subtítulo 2">
            <a:extLst>
              <a:ext uri="{FF2B5EF4-FFF2-40B4-BE49-F238E27FC236}">
                <a16:creationId xmlns:a16="http://schemas.microsoft.com/office/drawing/2014/main" id="{A2757901-2C81-D677-F580-48374C1DD520}"/>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MX"/>
              <a:t>Haz clic para editar el estilo de subtítulo del patrón</a:t>
            </a:r>
            <a:endParaRPr lang="es-CR"/>
          </a:p>
        </p:txBody>
      </p:sp>
      <p:sp>
        <p:nvSpPr>
          <p:cNvPr id="4" name="Marcador de fecha 3">
            <a:extLst>
              <a:ext uri="{FF2B5EF4-FFF2-40B4-BE49-F238E27FC236}">
                <a16:creationId xmlns:a16="http://schemas.microsoft.com/office/drawing/2014/main" id="{D0934A05-827F-93A1-04EE-FA32EFFFEEFA}"/>
              </a:ext>
            </a:extLst>
          </p:cNvPr>
          <p:cNvSpPr>
            <a:spLocks noGrp="1"/>
          </p:cNvSpPr>
          <p:nvPr>
            <p:ph type="dt" sz="half" idx="10"/>
          </p:nvPr>
        </p:nvSpPr>
        <p:spPr/>
        <p:txBody>
          <a:bodyPr/>
          <a:lstStyle/>
          <a:p>
            <a:fld id="{19F9188F-7617-034D-9FDD-F95849F88BE1}" type="datetimeFigureOut">
              <a:rPr lang="es-CR" smtClean="0"/>
              <a:t>5/6/2024</a:t>
            </a:fld>
            <a:endParaRPr lang="es-CR"/>
          </a:p>
        </p:txBody>
      </p:sp>
      <p:sp>
        <p:nvSpPr>
          <p:cNvPr id="5" name="Marcador de pie de página 4">
            <a:extLst>
              <a:ext uri="{FF2B5EF4-FFF2-40B4-BE49-F238E27FC236}">
                <a16:creationId xmlns:a16="http://schemas.microsoft.com/office/drawing/2014/main" id="{B154536B-2933-8ED4-BE0A-426315098E35}"/>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E7F09A21-DE12-2690-85C1-F6EB7CEB2A04}"/>
              </a:ext>
            </a:extLst>
          </p:cNvPr>
          <p:cNvSpPr>
            <a:spLocks noGrp="1"/>
          </p:cNvSpPr>
          <p:nvPr>
            <p:ph type="sldNum" sz="quarter" idx="12"/>
          </p:nvPr>
        </p:nvSpPr>
        <p:spPr/>
        <p:txBody>
          <a:bodyPr/>
          <a:lstStyle/>
          <a:p>
            <a:fld id="{7ADE7B41-0D23-594D-AB81-84641AF4C982}" type="slidenum">
              <a:rPr lang="es-CR" smtClean="0"/>
              <a:t>‹Nº›</a:t>
            </a:fld>
            <a:endParaRPr lang="es-CR"/>
          </a:p>
        </p:txBody>
      </p:sp>
    </p:spTree>
    <p:extLst>
      <p:ext uri="{BB962C8B-B14F-4D97-AF65-F5344CB8AC3E}">
        <p14:creationId xmlns:p14="http://schemas.microsoft.com/office/powerpoint/2010/main" val="36029834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7B200C-DBA1-7DC3-8EB8-4D2F01A82936}"/>
              </a:ext>
            </a:extLst>
          </p:cNvPr>
          <p:cNvSpPr>
            <a:spLocks noGrp="1"/>
          </p:cNvSpPr>
          <p:nvPr>
            <p:ph type="title"/>
          </p:nvPr>
        </p:nvSpPr>
        <p:spPr/>
        <p:txBody>
          <a:bodyPr/>
          <a:lstStyle/>
          <a:p>
            <a:r>
              <a:rPr lang="es-MX"/>
              <a:t>Haz clic para modificar el estilo de título del patrón</a:t>
            </a:r>
            <a:endParaRPr lang="es-CR"/>
          </a:p>
        </p:txBody>
      </p:sp>
      <p:sp>
        <p:nvSpPr>
          <p:cNvPr id="3" name="Marcador de contenido 2">
            <a:extLst>
              <a:ext uri="{FF2B5EF4-FFF2-40B4-BE49-F238E27FC236}">
                <a16:creationId xmlns:a16="http://schemas.microsoft.com/office/drawing/2014/main" id="{53D3D396-6E08-0859-3222-4108AEC8D28B}"/>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R"/>
          </a:p>
        </p:txBody>
      </p:sp>
      <p:sp>
        <p:nvSpPr>
          <p:cNvPr id="4" name="Marcador de fecha 3">
            <a:extLst>
              <a:ext uri="{FF2B5EF4-FFF2-40B4-BE49-F238E27FC236}">
                <a16:creationId xmlns:a16="http://schemas.microsoft.com/office/drawing/2014/main" id="{8167512A-CC33-E923-B050-06AC68A10145}"/>
              </a:ext>
            </a:extLst>
          </p:cNvPr>
          <p:cNvSpPr>
            <a:spLocks noGrp="1"/>
          </p:cNvSpPr>
          <p:nvPr>
            <p:ph type="dt" sz="half" idx="10"/>
          </p:nvPr>
        </p:nvSpPr>
        <p:spPr/>
        <p:txBody>
          <a:bodyPr/>
          <a:lstStyle/>
          <a:p>
            <a:fld id="{19F9188F-7617-034D-9FDD-F95849F88BE1}" type="datetimeFigureOut">
              <a:rPr lang="es-CR" smtClean="0"/>
              <a:t>5/6/2024</a:t>
            </a:fld>
            <a:endParaRPr lang="es-CR"/>
          </a:p>
        </p:txBody>
      </p:sp>
      <p:sp>
        <p:nvSpPr>
          <p:cNvPr id="5" name="Marcador de pie de página 4">
            <a:extLst>
              <a:ext uri="{FF2B5EF4-FFF2-40B4-BE49-F238E27FC236}">
                <a16:creationId xmlns:a16="http://schemas.microsoft.com/office/drawing/2014/main" id="{9940865F-9656-833A-AEC2-AFA1D8A5FF82}"/>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74B9138C-7628-EA49-F033-337E8CA00181}"/>
              </a:ext>
            </a:extLst>
          </p:cNvPr>
          <p:cNvSpPr>
            <a:spLocks noGrp="1"/>
          </p:cNvSpPr>
          <p:nvPr>
            <p:ph type="sldNum" sz="quarter" idx="12"/>
          </p:nvPr>
        </p:nvSpPr>
        <p:spPr/>
        <p:txBody>
          <a:bodyPr/>
          <a:lstStyle/>
          <a:p>
            <a:fld id="{7ADE7B41-0D23-594D-AB81-84641AF4C982}" type="slidenum">
              <a:rPr lang="es-CR" smtClean="0"/>
              <a:t>‹Nº›</a:t>
            </a:fld>
            <a:endParaRPr lang="es-CR"/>
          </a:p>
        </p:txBody>
      </p:sp>
    </p:spTree>
    <p:extLst>
      <p:ext uri="{BB962C8B-B14F-4D97-AF65-F5344CB8AC3E}">
        <p14:creationId xmlns:p14="http://schemas.microsoft.com/office/powerpoint/2010/main" val="11044975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EEB357-89BF-BD94-A4C6-764DC26ACD53}"/>
              </a:ext>
            </a:extLst>
          </p:cNvPr>
          <p:cNvSpPr>
            <a:spLocks noGrp="1"/>
          </p:cNvSpPr>
          <p:nvPr>
            <p:ph type="title"/>
          </p:nvPr>
        </p:nvSpPr>
        <p:spPr>
          <a:xfrm>
            <a:off x="831851" y="1709740"/>
            <a:ext cx="10515600" cy="2852737"/>
          </a:xfrm>
        </p:spPr>
        <p:txBody>
          <a:bodyPr anchor="b"/>
          <a:lstStyle>
            <a:lvl1pPr>
              <a:defRPr sz="4500"/>
            </a:lvl1pPr>
          </a:lstStyle>
          <a:p>
            <a:r>
              <a:rPr lang="es-MX"/>
              <a:t>Haz clic para modificar el estilo de título del patrón</a:t>
            </a:r>
            <a:endParaRPr lang="es-CR"/>
          </a:p>
        </p:txBody>
      </p:sp>
      <p:sp>
        <p:nvSpPr>
          <p:cNvPr id="3" name="Marcador de texto 2">
            <a:extLst>
              <a:ext uri="{FF2B5EF4-FFF2-40B4-BE49-F238E27FC236}">
                <a16:creationId xmlns:a16="http://schemas.microsoft.com/office/drawing/2014/main" id="{1B759BF5-BD1A-9F17-D4EE-C64DDF231D2B}"/>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49E94D60-9079-955D-2DE3-031EA10F6B16}"/>
              </a:ext>
            </a:extLst>
          </p:cNvPr>
          <p:cNvSpPr>
            <a:spLocks noGrp="1"/>
          </p:cNvSpPr>
          <p:nvPr>
            <p:ph type="dt" sz="half" idx="10"/>
          </p:nvPr>
        </p:nvSpPr>
        <p:spPr/>
        <p:txBody>
          <a:bodyPr/>
          <a:lstStyle/>
          <a:p>
            <a:fld id="{19F9188F-7617-034D-9FDD-F95849F88BE1}" type="datetimeFigureOut">
              <a:rPr lang="es-CR" smtClean="0"/>
              <a:t>5/6/2024</a:t>
            </a:fld>
            <a:endParaRPr lang="es-CR"/>
          </a:p>
        </p:txBody>
      </p:sp>
      <p:sp>
        <p:nvSpPr>
          <p:cNvPr id="5" name="Marcador de pie de página 4">
            <a:extLst>
              <a:ext uri="{FF2B5EF4-FFF2-40B4-BE49-F238E27FC236}">
                <a16:creationId xmlns:a16="http://schemas.microsoft.com/office/drawing/2014/main" id="{ABC0F34C-F9E1-F746-9859-67EDFF75C0F4}"/>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FEF92009-6227-7133-8A04-234801FB2B2D}"/>
              </a:ext>
            </a:extLst>
          </p:cNvPr>
          <p:cNvSpPr>
            <a:spLocks noGrp="1"/>
          </p:cNvSpPr>
          <p:nvPr>
            <p:ph type="sldNum" sz="quarter" idx="12"/>
          </p:nvPr>
        </p:nvSpPr>
        <p:spPr/>
        <p:txBody>
          <a:bodyPr/>
          <a:lstStyle/>
          <a:p>
            <a:fld id="{7ADE7B41-0D23-594D-AB81-84641AF4C982}" type="slidenum">
              <a:rPr lang="es-CR" smtClean="0"/>
              <a:t>‹Nº›</a:t>
            </a:fld>
            <a:endParaRPr lang="es-CR"/>
          </a:p>
        </p:txBody>
      </p:sp>
    </p:spTree>
    <p:extLst>
      <p:ext uri="{BB962C8B-B14F-4D97-AF65-F5344CB8AC3E}">
        <p14:creationId xmlns:p14="http://schemas.microsoft.com/office/powerpoint/2010/main" val="2474464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73606-88C6-B23F-8494-6CDF21A5A5CA}"/>
              </a:ext>
            </a:extLst>
          </p:cNvPr>
          <p:cNvSpPr>
            <a:spLocks noGrp="1"/>
          </p:cNvSpPr>
          <p:nvPr>
            <p:ph type="title"/>
          </p:nvPr>
        </p:nvSpPr>
        <p:spPr>
          <a:xfrm>
            <a:off x="839788" y="365125"/>
            <a:ext cx="10515600" cy="1325563"/>
          </a:xfrm>
        </p:spPr>
        <p:txBody>
          <a:bodyPr/>
          <a:lstStyle/>
          <a:p>
            <a:r>
              <a:rPr lang="en-US"/>
              <a:t>Click to edit Master title style</a:t>
            </a:r>
            <a:endParaRPr lang="en-CR"/>
          </a:p>
        </p:txBody>
      </p:sp>
      <p:sp>
        <p:nvSpPr>
          <p:cNvPr id="3" name="Text Placeholder 2">
            <a:extLst>
              <a:ext uri="{FF2B5EF4-FFF2-40B4-BE49-F238E27FC236}">
                <a16:creationId xmlns:a16="http://schemas.microsoft.com/office/drawing/2014/main" id="{0B8B0B2E-0DE5-090C-B380-E33D27BF12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BED4443-7039-3953-0DB2-09D434D19E3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R"/>
          </a:p>
        </p:txBody>
      </p:sp>
      <p:sp>
        <p:nvSpPr>
          <p:cNvPr id="5" name="Text Placeholder 4">
            <a:extLst>
              <a:ext uri="{FF2B5EF4-FFF2-40B4-BE49-F238E27FC236}">
                <a16:creationId xmlns:a16="http://schemas.microsoft.com/office/drawing/2014/main" id="{2A9F90F0-580C-0692-3D5C-30EBFE7CEF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5A7A19A-F593-9682-57A6-E5B13AB9F3B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R"/>
          </a:p>
        </p:txBody>
      </p:sp>
      <p:sp>
        <p:nvSpPr>
          <p:cNvPr id="7" name="Date Placeholder 6">
            <a:extLst>
              <a:ext uri="{FF2B5EF4-FFF2-40B4-BE49-F238E27FC236}">
                <a16:creationId xmlns:a16="http://schemas.microsoft.com/office/drawing/2014/main" id="{4D4935F4-8821-BB99-10F1-B82540B33C55}"/>
              </a:ext>
            </a:extLst>
          </p:cNvPr>
          <p:cNvSpPr>
            <a:spLocks noGrp="1"/>
          </p:cNvSpPr>
          <p:nvPr>
            <p:ph type="dt" sz="half" idx="10"/>
          </p:nvPr>
        </p:nvSpPr>
        <p:spPr/>
        <p:txBody>
          <a:bodyPr/>
          <a:lstStyle/>
          <a:p>
            <a:fld id="{6B4E11EE-35D0-014A-B74F-DF24AC0C5509}" type="datetimeFigureOut">
              <a:rPr lang="en-CR" smtClean="0"/>
              <a:t>06/05/2024</a:t>
            </a:fld>
            <a:endParaRPr lang="en-CR"/>
          </a:p>
        </p:txBody>
      </p:sp>
      <p:sp>
        <p:nvSpPr>
          <p:cNvPr id="8" name="Footer Placeholder 7">
            <a:extLst>
              <a:ext uri="{FF2B5EF4-FFF2-40B4-BE49-F238E27FC236}">
                <a16:creationId xmlns:a16="http://schemas.microsoft.com/office/drawing/2014/main" id="{95EF84AB-D433-400F-AEE1-DBDBE4EAB740}"/>
              </a:ext>
            </a:extLst>
          </p:cNvPr>
          <p:cNvSpPr>
            <a:spLocks noGrp="1"/>
          </p:cNvSpPr>
          <p:nvPr>
            <p:ph type="ftr" sz="quarter" idx="11"/>
          </p:nvPr>
        </p:nvSpPr>
        <p:spPr/>
        <p:txBody>
          <a:bodyPr/>
          <a:lstStyle/>
          <a:p>
            <a:endParaRPr lang="en-CR"/>
          </a:p>
        </p:txBody>
      </p:sp>
      <p:sp>
        <p:nvSpPr>
          <p:cNvPr id="9" name="Slide Number Placeholder 8">
            <a:extLst>
              <a:ext uri="{FF2B5EF4-FFF2-40B4-BE49-F238E27FC236}">
                <a16:creationId xmlns:a16="http://schemas.microsoft.com/office/drawing/2014/main" id="{C0A42E60-C733-7A1A-262B-040FEC172CEA}"/>
              </a:ext>
            </a:extLst>
          </p:cNvPr>
          <p:cNvSpPr>
            <a:spLocks noGrp="1"/>
          </p:cNvSpPr>
          <p:nvPr>
            <p:ph type="sldNum" sz="quarter" idx="12"/>
          </p:nvPr>
        </p:nvSpPr>
        <p:spPr/>
        <p:txBody>
          <a:bodyPr/>
          <a:lstStyle/>
          <a:p>
            <a:fld id="{C7D830BF-507A-2E49-84CB-0B2D2A80F772}" type="slidenum">
              <a:rPr lang="en-CR" smtClean="0"/>
              <a:t>‹Nº›</a:t>
            </a:fld>
            <a:endParaRPr lang="en-CR"/>
          </a:p>
        </p:txBody>
      </p:sp>
    </p:spTree>
    <p:extLst>
      <p:ext uri="{BB962C8B-B14F-4D97-AF65-F5344CB8AC3E}">
        <p14:creationId xmlns:p14="http://schemas.microsoft.com/office/powerpoint/2010/main" val="20682358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7BCC97-D611-A86D-ACC3-B42E2CA4DF9E}"/>
              </a:ext>
            </a:extLst>
          </p:cNvPr>
          <p:cNvSpPr>
            <a:spLocks noGrp="1"/>
          </p:cNvSpPr>
          <p:nvPr>
            <p:ph type="title"/>
          </p:nvPr>
        </p:nvSpPr>
        <p:spPr/>
        <p:txBody>
          <a:bodyPr/>
          <a:lstStyle/>
          <a:p>
            <a:r>
              <a:rPr lang="es-MX"/>
              <a:t>Haz clic para modificar el estilo de título del patrón</a:t>
            </a:r>
            <a:endParaRPr lang="es-CR"/>
          </a:p>
        </p:txBody>
      </p:sp>
      <p:sp>
        <p:nvSpPr>
          <p:cNvPr id="3" name="Marcador de contenido 2">
            <a:extLst>
              <a:ext uri="{FF2B5EF4-FFF2-40B4-BE49-F238E27FC236}">
                <a16:creationId xmlns:a16="http://schemas.microsoft.com/office/drawing/2014/main" id="{2855A004-FBE5-6B77-A403-50CD30187888}"/>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R"/>
          </a:p>
        </p:txBody>
      </p:sp>
      <p:sp>
        <p:nvSpPr>
          <p:cNvPr id="4" name="Marcador de contenido 3">
            <a:extLst>
              <a:ext uri="{FF2B5EF4-FFF2-40B4-BE49-F238E27FC236}">
                <a16:creationId xmlns:a16="http://schemas.microsoft.com/office/drawing/2014/main" id="{F18E94AC-4BD6-C8A6-106C-C86CC267E599}"/>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R"/>
          </a:p>
        </p:txBody>
      </p:sp>
      <p:sp>
        <p:nvSpPr>
          <p:cNvPr id="5" name="Marcador de fecha 4">
            <a:extLst>
              <a:ext uri="{FF2B5EF4-FFF2-40B4-BE49-F238E27FC236}">
                <a16:creationId xmlns:a16="http://schemas.microsoft.com/office/drawing/2014/main" id="{42B13F11-6719-5ECC-1E09-26626422FAE9}"/>
              </a:ext>
            </a:extLst>
          </p:cNvPr>
          <p:cNvSpPr>
            <a:spLocks noGrp="1"/>
          </p:cNvSpPr>
          <p:nvPr>
            <p:ph type="dt" sz="half" idx="10"/>
          </p:nvPr>
        </p:nvSpPr>
        <p:spPr/>
        <p:txBody>
          <a:bodyPr/>
          <a:lstStyle/>
          <a:p>
            <a:fld id="{19F9188F-7617-034D-9FDD-F95849F88BE1}" type="datetimeFigureOut">
              <a:rPr lang="es-CR" smtClean="0"/>
              <a:t>5/6/2024</a:t>
            </a:fld>
            <a:endParaRPr lang="es-CR"/>
          </a:p>
        </p:txBody>
      </p:sp>
      <p:sp>
        <p:nvSpPr>
          <p:cNvPr id="6" name="Marcador de pie de página 5">
            <a:extLst>
              <a:ext uri="{FF2B5EF4-FFF2-40B4-BE49-F238E27FC236}">
                <a16:creationId xmlns:a16="http://schemas.microsoft.com/office/drawing/2014/main" id="{E7292DBA-765A-2485-A37C-F42B2079390B}"/>
              </a:ext>
            </a:extLst>
          </p:cNvPr>
          <p:cNvSpPr>
            <a:spLocks noGrp="1"/>
          </p:cNvSpPr>
          <p:nvPr>
            <p:ph type="ftr" sz="quarter" idx="11"/>
          </p:nvPr>
        </p:nvSpPr>
        <p:spPr/>
        <p:txBody>
          <a:bodyPr/>
          <a:lstStyle/>
          <a:p>
            <a:endParaRPr lang="es-CR"/>
          </a:p>
        </p:txBody>
      </p:sp>
      <p:sp>
        <p:nvSpPr>
          <p:cNvPr id="7" name="Marcador de número de diapositiva 6">
            <a:extLst>
              <a:ext uri="{FF2B5EF4-FFF2-40B4-BE49-F238E27FC236}">
                <a16:creationId xmlns:a16="http://schemas.microsoft.com/office/drawing/2014/main" id="{F1B23505-BD35-7378-140D-3113D2E36F12}"/>
              </a:ext>
            </a:extLst>
          </p:cNvPr>
          <p:cNvSpPr>
            <a:spLocks noGrp="1"/>
          </p:cNvSpPr>
          <p:nvPr>
            <p:ph type="sldNum" sz="quarter" idx="12"/>
          </p:nvPr>
        </p:nvSpPr>
        <p:spPr/>
        <p:txBody>
          <a:bodyPr/>
          <a:lstStyle/>
          <a:p>
            <a:fld id="{7ADE7B41-0D23-594D-AB81-84641AF4C982}" type="slidenum">
              <a:rPr lang="es-CR" smtClean="0"/>
              <a:t>‹Nº›</a:t>
            </a:fld>
            <a:endParaRPr lang="es-CR"/>
          </a:p>
        </p:txBody>
      </p:sp>
    </p:spTree>
    <p:extLst>
      <p:ext uri="{BB962C8B-B14F-4D97-AF65-F5344CB8AC3E}">
        <p14:creationId xmlns:p14="http://schemas.microsoft.com/office/powerpoint/2010/main" val="40748840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713FA0-8EE6-A4F0-B5F7-9297B6169BA7}"/>
              </a:ext>
            </a:extLst>
          </p:cNvPr>
          <p:cNvSpPr>
            <a:spLocks noGrp="1"/>
          </p:cNvSpPr>
          <p:nvPr>
            <p:ph type="title"/>
          </p:nvPr>
        </p:nvSpPr>
        <p:spPr>
          <a:xfrm>
            <a:off x="839788" y="365127"/>
            <a:ext cx="10515600" cy="1325563"/>
          </a:xfrm>
        </p:spPr>
        <p:txBody>
          <a:bodyPr/>
          <a:lstStyle/>
          <a:p>
            <a:r>
              <a:rPr lang="es-MX"/>
              <a:t>Haz clic para modificar el estilo de título del patrón</a:t>
            </a:r>
            <a:endParaRPr lang="es-CR"/>
          </a:p>
        </p:txBody>
      </p:sp>
      <p:sp>
        <p:nvSpPr>
          <p:cNvPr id="3" name="Marcador de texto 2">
            <a:extLst>
              <a:ext uri="{FF2B5EF4-FFF2-40B4-BE49-F238E27FC236}">
                <a16:creationId xmlns:a16="http://schemas.microsoft.com/office/drawing/2014/main" id="{51DCEDD3-7FE7-B6CF-8741-B644A6AF8D10}"/>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94EFB22C-1FFE-ACCE-1EB8-B8C3FE3610F0}"/>
              </a:ext>
            </a:extLst>
          </p:cNvPr>
          <p:cNvSpPr>
            <a:spLocks noGrp="1"/>
          </p:cNvSpPr>
          <p:nvPr>
            <p:ph sz="half" idx="2"/>
          </p:nvPr>
        </p:nvSpPr>
        <p:spPr>
          <a:xfrm>
            <a:off x="839789"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R"/>
          </a:p>
        </p:txBody>
      </p:sp>
      <p:sp>
        <p:nvSpPr>
          <p:cNvPr id="5" name="Marcador de texto 4">
            <a:extLst>
              <a:ext uri="{FF2B5EF4-FFF2-40B4-BE49-F238E27FC236}">
                <a16:creationId xmlns:a16="http://schemas.microsoft.com/office/drawing/2014/main" id="{98A0CB00-E81F-DE1F-5B25-BC9A8ACED0A2}"/>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FB865FAE-A00A-2D8F-35D2-582BADF0FE0D}"/>
              </a:ext>
            </a:extLst>
          </p:cNvPr>
          <p:cNvSpPr>
            <a:spLocks noGrp="1"/>
          </p:cNvSpPr>
          <p:nvPr>
            <p:ph sz="quarter" idx="4"/>
          </p:nvPr>
        </p:nvSpPr>
        <p:spPr>
          <a:xfrm>
            <a:off x="6172201"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R"/>
          </a:p>
        </p:txBody>
      </p:sp>
      <p:sp>
        <p:nvSpPr>
          <p:cNvPr id="7" name="Marcador de fecha 6">
            <a:extLst>
              <a:ext uri="{FF2B5EF4-FFF2-40B4-BE49-F238E27FC236}">
                <a16:creationId xmlns:a16="http://schemas.microsoft.com/office/drawing/2014/main" id="{2DEC30FE-BE96-8462-8BD8-BB4F2FAEF178}"/>
              </a:ext>
            </a:extLst>
          </p:cNvPr>
          <p:cNvSpPr>
            <a:spLocks noGrp="1"/>
          </p:cNvSpPr>
          <p:nvPr>
            <p:ph type="dt" sz="half" idx="10"/>
          </p:nvPr>
        </p:nvSpPr>
        <p:spPr/>
        <p:txBody>
          <a:bodyPr/>
          <a:lstStyle/>
          <a:p>
            <a:fld id="{19F9188F-7617-034D-9FDD-F95849F88BE1}" type="datetimeFigureOut">
              <a:rPr lang="es-CR" smtClean="0"/>
              <a:t>5/6/2024</a:t>
            </a:fld>
            <a:endParaRPr lang="es-CR"/>
          </a:p>
        </p:txBody>
      </p:sp>
      <p:sp>
        <p:nvSpPr>
          <p:cNvPr id="8" name="Marcador de pie de página 7">
            <a:extLst>
              <a:ext uri="{FF2B5EF4-FFF2-40B4-BE49-F238E27FC236}">
                <a16:creationId xmlns:a16="http://schemas.microsoft.com/office/drawing/2014/main" id="{732E8E16-F928-331E-A871-2ADB9C6D1EB3}"/>
              </a:ext>
            </a:extLst>
          </p:cNvPr>
          <p:cNvSpPr>
            <a:spLocks noGrp="1"/>
          </p:cNvSpPr>
          <p:nvPr>
            <p:ph type="ftr" sz="quarter" idx="11"/>
          </p:nvPr>
        </p:nvSpPr>
        <p:spPr/>
        <p:txBody>
          <a:bodyPr/>
          <a:lstStyle/>
          <a:p>
            <a:endParaRPr lang="es-CR"/>
          </a:p>
        </p:txBody>
      </p:sp>
      <p:sp>
        <p:nvSpPr>
          <p:cNvPr id="9" name="Marcador de número de diapositiva 8">
            <a:extLst>
              <a:ext uri="{FF2B5EF4-FFF2-40B4-BE49-F238E27FC236}">
                <a16:creationId xmlns:a16="http://schemas.microsoft.com/office/drawing/2014/main" id="{E51C7C57-713C-D0F3-996C-F872DE27E845}"/>
              </a:ext>
            </a:extLst>
          </p:cNvPr>
          <p:cNvSpPr>
            <a:spLocks noGrp="1"/>
          </p:cNvSpPr>
          <p:nvPr>
            <p:ph type="sldNum" sz="quarter" idx="12"/>
          </p:nvPr>
        </p:nvSpPr>
        <p:spPr/>
        <p:txBody>
          <a:bodyPr/>
          <a:lstStyle/>
          <a:p>
            <a:fld id="{7ADE7B41-0D23-594D-AB81-84641AF4C982}" type="slidenum">
              <a:rPr lang="es-CR" smtClean="0"/>
              <a:t>‹Nº›</a:t>
            </a:fld>
            <a:endParaRPr lang="es-CR"/>
          </a:p>
        </p:txBody>
      </p:sp>
    </p:spTree>
    <p:extLst>
      <p:ext uri="{BB962C8B-B14F-4D97-AF65-F5344CB8AC3E}">
        <p14:creationId xmlns:p14="http://schemas.microsoft.com/office/powerpoint/2010/main" val="18340236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9BFA89-FD72-D1F6-343A-D61624BE1D78}"/>
              </a:ext>
            </a:extLst>
          </p:cNvPr>
          <p:cNvSpPr>
            <a:spLocks noGrp="1"/>
          </p:cNvSpPr>
          <p:nvPr>
            <p:ph type="title"/>
          </p:nvPr>
        </p:nvSpPr>
        <p:spPr/>
        <p:txBody>
          <a:bodyPr/>
          <a:lstStyle/>
          <a:p>
            <a:r>
              <a:rPr lang="es-MX"/>
              <a:t>Haz clic para modificar el estilo de título del patrón</a:t>
            </a:r>
            <a:endParaRPr lang="es-CR"/>
          </a:p>
        </p:txBody>
      </p:sp>
      <p:sp>
        <p:nvSpPr>
          <p:cNvPr id="3" name="Marcador de fecha 2">
            <a:extLst>
              <a:ext uri="{FF2B5EF4-FFF2-40B4-BE49-F238E27FC236}">
                <a16:creationId xmlns:a16="http://schemas.microsoft.com/office/drawing/2014/main" id="{C666D4A9-02DA-DFF7-D933-E3D6BB97542A}"/>
              </a:ext>
            </a:extLst>
          </p:cNvPr>
          <p:cNvSpPr>
            <a:spLocks noGrp="1"/>
          </p:cNvSpPr>
          <p:nvPr>
            <p:ph type="dt" sz="half" idx="10"/>
          </p:nvPr>
        </p:nvSpPr>
        <p:spPr/>
        <p:txBody>
          <a:bodyPr/>
          <a:lstStyle/>
          <a:p>
            <a:fld id="{19F9188F-7617-034D-9FDD-F95849F88BE1}" type="datetimeFigureOut">
              <a:rPr lang="es-CR" smtClean="0"/>
              <a:t>5/6/2024</a:t>
            </a:fld>
            <a:endParaRPr lang="es-CR"/>
          </a:p>
        </p:txBody>
      </p:sp>
      <p:sp>
        <p:nvSpPr>
          <p:cNvPr id="4" name="Marcador de pie de página 3">
            <a:extLst>
              <a:ext uri="{FF2B5EF4-FFF2-40B4-BE49-F238E27FC236}">
                <a16:creationId xmlns:a16="http://schemas.microsoft.com/office/drawing/2014/main" id="{4CBF09BA-928F-AC2A-D758-39EDF1A8666C}"/>
              </a:ext>
            </a:extLst>
          </p:cNvPr>
          <p:cNvSpPr>
            <a:spLocks noGrp="1"/>
          </p:cNvSpPr>
          <p:nvPr>
            <p:ph type="ftr" sz="quarter" idx="11"/>
          </p:nvPr>
        </p:nvSpPr>
        <p:spPr/>
        <p:txBody>
          <a:bodyPr/>
          <a:lstStyle/>
          <a:p>
            <a:endParaRPr lang="es-CR"/>
          </a:p>
        </p:txBody>
      </p:sp>
      <p:sp>
        <p:nvSpPr>
          <p:cNvPr id="5" name="Marcador de número de diapositiva 4">
            <a:extLst>
              <a:ext uri="{FF2B5EF4-FFF2-40B4-BE49-F238E27FC236}">
                <a16:creationId xmlns:a16="http://schemas.microsoft.com/office/drawing/2014/main" id="{5B219A50-AF1E-F315-6183-B1817BA812ED}"/>
              </a:ext>
            </a:extLst>
          </p:cNvPr>
          <p:cNvSpPr>
            <a:spLocks noGrp="1"/>
          </p:cNvSpPr>
          <p:nvPr>
            <p:ph type="sldNum" sz="quarter" idx="12"/>
          </p:nvPr>
        </p:nvSpPr>
        <p:spPr/>
        <p:txBody>
          <a:bodyPr/>
          <a:lstStyle/>
          <a:p>
            <a:fld id="{7ADE7B41-0D23-594D-AB81-84641AF4C982}" type="slidenum">
              <a:rPr lang="es-CR" smtClean="0"/>
              <a:t>‹Nº›</a:t>
            </a:fld>
            <a:endParaRPr lang="es-CR"/>
          </a:p>
        </p:txBody>
      </p:sp>
    </p:spTree>
    <p:extLst>
      <p:ext uri="{BB962C8B-B14F-4D97-AF65-F5344CB8AC3E}">
        <p14:creationId xmlns:p14="http://schemas.microsoft.com/office/powerpoint/2010/main" val="5467291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DCE5193-0688-E4BD-ED4B-04279FF650CB}"/>
              </a:ext>
            </a:extLst>
          </p:cNvPr>
          <p:cNvSpPr>
            <a:spLocks noGrp="1"/>
          </p:cNvSpPr>
          <p:nvPr>
            <p:ph type="dt" sz="half" idx="10"/>
          </p:nvPr>
        </p:nvSpPr>
        <p:spPr/>
        <p:txBody>
          <a:bodyPr/>
          <a:lstStyle/>
          <a:p>
            <a:fld id="{19F9188F-7617-034D-9FDD-F95849F88BE1}" type="datetimeFigureOut">
              <a:rPr lang="es-CR" smtClean="0"/>
              <a:t>5/6/2024</a:t>
            </a:fld>
            <a:endParaRPr lang="es-CR"/>
          </a:p>
        </p:txBody>
      </p:sp>
      <p:sp>
        <p:nvSpPr>
          <p:cNvPr id="3" name="Marcador de pie de página 2">
            <a:extLst>
              <a:ext uri="{FF2B5EF4-FFF2-40B4-BE49-F238E27FC236}">
                <a16:creationId xmlns:a16="http://schemas.microsoft.com/office/drawing/2014/main" id="{7340C263-BA1D-22A5-DD75-1508A6E6F2BD}"/>
              </a:ext>
            </a:extLst>
          </p:cNvPr>
          <p:cNvSpPr>
            <a:spLocks noGrp="1"/>
          </p:cNvSpPr>
          <p:nvPr>
            <p:ph type="ftr" sz="quarter" idx="11"/>
          </p:nvPr>
        </p:nvSpPr>
        <p:spPr/>
        <p:txBody>
          <a:bodyPr/>
          <a:lstStyle/>
          <a:p>
            <a:endParaRPr lang="es-CR"/>
          </a:p>
        </p:txBody>
      </p:sp>
      <p:sp>
        <p:nvSpPr>
          <p:cNvPr id="4" name="Marcador de número de diapositiva 3">
            <a:extLst>
              <a:ext uri="{FF2B5EF4-FFF2-40B4-BE49-F238E27FC236}">
                <a16:creationId xmlns:a16="http://schemas.microsoft.com/office/drawing/2014/main" id="{7D8DA672-2391-3C97-CBAA-F56FD84A92FA}"/>
              </a:ext>
            </a:extLst>
          </p:cNvPr>
          <p:cNvSpPr>
            <a:spLocks noGrp="1"/>
          </p:cNvSpPr>
          <p:nvPr>
            <p:ph type="sldNum" sz="quarter" idx="12"/>
          </p:nvPr>
        </p:nvSpPr>
        <p:spPr/>
        <p:txBody>
          <a:bodyPr/>
          <a:lstStyle/>
          <a:p>
            <a:fld id="{7ADE7B41-0D23-594D-AB81-84641AF4C982}" type="slidenum">
              <a:rPr lang="es-CR" smtClean="0"/>
              <a:t>‹Nº›</a:t>
            </a:fld>
            <a:endParaRPr lang="es-CR"/>
          </a:p>
        </p:txBody>
      </p:sp>
    </p:spTree>
    <p:extLst>
      <p:ext uri="{BB962C8B-B14F-4D97-AF65-F5344CB8AC3E}">
        <p14:creationId xmlns:p14="http://schemas.microsoft.com/office/powerpoint/2010/main" val="38730306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B43100-97E3-FE09-5560-1A10BD4D3857}"/>
              </a:ext>
            </a:extLst>
          </p:cNvPr>
          <p:cNvSpPr>
            <a:spLocks noGrp="1"/>
          </p:cNvSpPr>
          <p:nvPr>
            <p:ph type="title"/>
          </p:nvPr>
        </p:nvSpPr>
        <p:spPr>
          <a:xfrm>
            <a:off x="839788" y="457200"/>
            <a:ext cx="3932237" cy="1600200"/>
          </a:xfrm>
        </p:spPr>
        <p:txBody>
          <a:bodyPr anchor="b"/>
          <a:lstStyle>
            <a:lvl1pPr>
              <a:defRPr sz="2400"/>
            </a:lvl1pPr>
          </a:lstStyle>
          <a:p>
            <a:r>
              <a:rPr lang="es-MX"/>
              <a:t>Haz clic para modificar el estilo de título del patrón</a:t>
            </a:r>
            <a:endParaRPr lang="es-CR"/>
          </a:p>
        </p:txBody>
      </p:sp>
      <p:sp>
        <p:nvSpPr>
          <p:cNvPr id="3" name="Marcador de contenido 2">
            <a:extLst>
              <a:ext uri="{FF2B5EF4-FFF2-40B4-BE49-F238E27FC236}">
                <a16:creationId xmlns:a16="http://schemas.microsoft.com/office/drawing/2014/main" id="{01D536D5-6295-5024-0008-9E201E5416B5}"/>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R"/>
          </a:p>
        </p:txBody>
      </p:sp>
      <p:sp>
        <p:nvSpPr>
          <p:cNvPr id="4" name="Marcador de texto 3">
            <a:extLst>
              <a:ext uri="{FF2B5EF4-FFF2-40B4-BE49-F238E27FC236}">
                <a16:creationId xmlns:a16="http://schemas.microsoft.com/office/drawing/2014/main" id="{9B5E81C5-069F-8693-C73F-6ED138FA8371}"/>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DC41FF60-F0A5-7EAD-9FCB-09FEE32F0D05}"/>
              </a:ext>
            </a:extLst>
          </p:cNvPr>
          <p:cNvSpPr>
            <a:spLocks noGrp="1"/>
          </p:cNvSpPr>
          <p:nvPr>
            <p:ph type="dt" sz="half" idx="10"/>
          </p:nvPr>
        </p:nvSpPr>
        <p:spPr/>
        <p:txBody>
          <a:bodyPr/>
          <a:lstStyle/>
          <a:p>
            <a:fld id="{19F9188F-7617-034D-9FDD-F95849F88BE1}" type="datetimeFigureOut">
              <a:rPr lang="es-CR" smtClean="0"/>
              <a:t>5/6/2024</a:t>
            </a:fld>
            <a:endParaRPr lang="es-CR"/>
          </a:p>
        </p:txBody>
      </p:sp>
      <p:sp>
        <p:nvSpPr>
          <p:cNvPr id="6" name="Marcador de pie de página 5">
            <a:extLst>
              <a:ext uri="{FF2B5EF4-FFF2-40B4-BE49-F238E27FC236}">
                <a16:creationId xmlns:a16="http://schemas.microsoft.com/office/drawing/2014/main" id="{F2B47A2D-92C3-B50A-DE59-5C6EA4007963}"/>
              </a:ext>
            </a:extLst>
          </p:cNvPr>
          <p:cNvSpPr>
            <a:spLocks noGrp="1"/>
          </p:cNvSpPr>
          <p:nvPr>
            <p:ph type="ftr" sz="quarter" idx="11"/>
          </p:nvPr>
        </p:nvSpPr>
        <p:spPr/>
        <p:txBody>
          <a:bodyPr/>
          <a:lstStyle/>
          <a:p>
            <a:endParaRPr lang="es-CR"/>
          </a:p>
        </p:txBody>
      </p:sp>
      <p:sp>
        <p:nvSpPr>
          <p:cNvPr id="7" name="Marcador de número de diapositiva 6">
            <a:extLst>
              <a:ext uri="{FF2B5EF4-FFF2-40B4-BE49-F238E27FC236}">
                <a16:creationId xmlns:a16="http://schemas.microsoft.com/office/drawing/2014/main" id="{9D4B529F-3999-2E77-8300-61E89BEE66F9}"/>
              </a:ext>
            </a:extLst>
          </p:cNvPr>
          <p:cNvSpPr>
            <a:spLocks noGrp="1"/>
          </p:cNvSpPr>
          <p:nvPr>
            <p:ph type="sldNum" sz="quarter" idx="12"/>
          </p:nvPr>
        </p:nvSpPr>
        <p:spPr/>
        <p:txBody>
          <a:bodyPr/>
          <a:lstStyle/>
          <a:p>
            <a:fld id="{7ADE7B41-0D23-594D-AB81-84641AF4C982}" type="slidenum">
              <a:rPr lang="es-CR" smtClean="0"/>
              <a:t>‹Nº›</a:t>
            </a:fld>
            <a:endParaRPr lang="es-CR"/>
          </a:p>
        </p:txBody>
      </p:sp>
    </p:spTree>
    <p:extLst>
      <p:ext uri="{BB962C8B-B14F-4D97-AF65-F5344CB8AC3E}">
        <p14:creationId xmlns:p14="http://schemas.microsoft.com/office/powerpoint/2010/main" val="401533891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BD0945-4497-6C1A-211E-0CB9AD8C644C}"/>
              </a:ext>
            </a:extLst>
          </p:cNvPr>
          <p:cNvSpPr>
            <a:spLocks noGrp="1"/>
          </p:cNvSpPr>
          <p:nvPr>
            <p:ph type="title"/>
          </p:nvPr>
        </p:nvSpPr>
        <p:spPr>
          <a:xfrm>
            <a:off x="839788" y="457200"/>
            <a:ext cx="3932237" cy="1600200"/>
          </a:xfrm>
        </p:spPr>
        <p:txBody>
          <a:bodyPr anchor="b"/>
          <a:lstStyle>
            <a:lvl1pPr>
              <a:defRPr sz="2400"/>
            </a:lvl1pPr>
          </a:lstStyle>
          <a:p>
            <a:r>
              <a:rPr lang="es-MX"/>
              <a:t>Haz clic para modificar el estilo de título del patrón</a:t>
            </a:r>
            <a:endParaRPr lang="es-CR"/>
          </a:p>
        </p:txBody>
      </p:sp>
      <p:sp>
        <p:nvSpPr>
          <p:cNvPr id="3" name="Marcador de posición de imagen 2">
            <a:extLst>
              <a:ext uri="{FF2B5EF4-FFF2-40B4-BE49-F238E27FC236}">
                <a16:creationId xmlns:a16="http://schemas.microsoft.com/office/drawing/2014/main" id="{FA5E35B2-061F-A380-8DA8-32DFB3ACBCEE}"/>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CR"/>
          </a:p>
        </p:txBody>
      </p:sp>
      <p:sp>
        <p:nvSpPr>
          <p:cNvPr id="4" name="Marcador de texto 3">
            <a:extLst>
              <a:ext uri="{FF2B5EF4-FFF2-40B4-BE49-F238E27FC236}">
                <a16:creationId xmlns:a16="http://schemas.microsoft.com/office/drawing/2014/main" id="{75C7FCF8-8BA6-D27C-6223-40307E948ED0}"/>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59DB6CA4-944C-45A4-6911-7B4A4DC3632E}"/>
              </a:ext>
            </a:extLst>
          </p:cNvPr>
          <p:cNvSpPr>
            <a:spLocks noGrp="1"/>
          </p:cNvSpPr>
          <p:nvPr>
            <p:ph type="dt" sz="half" idx="10"/>
          </p:nvPr>
        </p:nvSpPr>
        <p:spPr/>
        <p:txBody>
          <a:bodyPr/>
          <a:lstStyle/>
          <a:p>
            <a:fld id="{19F9188F-7617-034D-9FDD-F95849F88BE1}" type="datetimeFigureOut">
              <a:rPr lang="es-CR" smtClean="0"/>
              <a:t>5/6/2024</a:t>
            </a:fld>
            <a:endParaRPr lang="es-CR"/>
          </a:p>
        </p:txBody>
      </p:sp>
      <p:sp>
        <p:nvSpPr>
          <p:cNvPr id="6" name="Marcador de pie de página 5">
            <a:extLst>
              <a:ext uri="{FF2B5EF4-FFF2-40B4-BE49-F238E27FC236}">
                <a16:creationId xmlns:a16="http://schemas.microsoft.com/office/drawing/2014/main" id="{8AF5E1FC-6025-324F-5F45-0A13FDD3E583}"/>
              </a:ext>
            </a:extLst>
          </p:cNvPr>
          <p:cNvSpPr>
            <a:spLocks noGrp="1"/>
          </p:cNvSpPr>
          <p:nvPr>
            <p:ph type="ftr" sz="quarter" idx="11"/>
          </p:nvPr>
        </p:nvSpPr>
        <p:spPr/>
        <p:txBody>
          <a:bodyPr/>
          <a:lstStyle/>
          <a:p>
            <a:endParaRPr lang="es-CR"/>
          </a:p>
        </p:txBody>
      </p:sp>
      <p:sp>
        <p:nvSpPr>
          <p:cNvPr id="7" name="Marcador de número de diapositiva 6">
            <a:extLst>
              <a:ext uri="{FF2B5EF4-FFF2-40B4-BE49-F238E27FC236}">
                <a16:creationId xmlns:a16="http://schemas.microsoft.com/office/drawing/2014/main" id="{5EA77CC6-ACD5-916F-FF8B-8042C5FB36E0}"/>
              </a:ext>
            </a:extLst>
          </p:cNvPr>
          <p:cNvSpPr>
            <a:spLocks noGrp="1"/>
          </p:cNvSpPr>
          <p:nvPr>
            <p:ph type="sldNum" sz="quarter" idx="12"/>
          </p:nvPr>
        </p:nvSpPr>
        <p:spPr/>
        <p:txBody>
          <a:bodyPr/>
          <a:lstStyle/>
          <a:p>
            <a:fld id="{7ADE7B41-0D23-594D-AB81-84641AF4C982}" type="slidenum">
              <a:rPr lang="es-CR" smtClean="0"/>
              <a:t>‹Nº›</a:t>
            </a:fld>
            <a:endParaRPr lang="es-CR"/>
          </a:p>
        </p:txBody>
      </p:sp>
    </p:spTree>
    <p:extLst>
      <p:ext uri="{BB962C8B-B14F-4D97-AF65-F5344CB8AC3E}">
        <p14:creationId xmlns:p14="http://schemas.microsoft.com/office/powerpoint/2010/main" val="37511086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83638E-059C-3221-9B10-AA6730A55A3A}"/>
              </a:ext>
            </a:extLst>
          </p:cNvPr>
          <p:cNvSpPr>
            <a:spLocks noGrp="1"/>
          </p:cNvSpPr>
          <p:nvPr>
            <p:ph type="title"/>
          </p:nvPr>
        </p:nvSpPr>
        <p:spPr/>
        <p:txBody>
          <a:bodyPr/>
          <a:lstStyle/>
          <a:p>
            <a:r>
              <a:rPr lang="es-MX"/>
              <a:t>Haz clic para modificar el estilo de título del patrón</a:t>
            </a:r>
            <a:endParaRPr lang="es-CR"/>
          </a:p>
        </p:txBody>
      </p:sp>
      <p:sp>
        <p:nvSpPr>
          <p:cNvPr id="3" name="Marcador de texto vertical 2">
            <a:extLst>
              <a:ext uri="{FF2B5EF4-FFF2-40B4-BE49-F238E27FC236}">
                <a16:creationId xmlns:a16="http://schemas.microsoft.com/office/drawing/2014/main" id="{9C9C5552-C35A-0010-7636-67E4B0E34E32}"/>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R"/>
          </a:p>
        </p:txBody>
      </p:sp>
      <p:sp>
        <p:nvSpPr>
          <p:cNvPr id="4" name="Marcador de fecha 3">
            <a:extLst>
              <a:ext uri="{FF2B5EF4-FFF2-40B4-BE49-F238E27FC236}">
                <a16:creationId xmlns:a16="http://schemas.microsoft.com/office/drawing/2014/main" id="{AB3B4802-AB9A-7CEA-5643-9865F645161E}"/>
              </a:ext>
            </a:extLst>
          </p:cNvPr>
          <p:cNvSpPr>
            <a:spLocks noGrp="1"/>
          </p:cNvSpPr>
          <p:nvPr>
            <p:ph type="dt" sz="half" idx="10"/>
          </p:nvPr>
        </p:nvSpPr>
        <p:spPr/>
        <p:txBody>
          <a:bodyPr/>
          <a:lstStyle/>
          <a:p>
            <a:fld id="{19F9188F-7617-034D-9FDD-F95849F88BE1}" type="datetimeFigureOut">
              <a:rPr lang="es-CR" smtClean="0"/>
              <a:t>5/6/2024</a:t>
            </a:fld>
            <a:endParaRPr lang="es-CR"/>
          </a:p>
        </p:txBody>
      </p:sp>
      <p:sp>
        <p:nvSpPr>
          <p:cNvPr id="5" name="Marcador de pie de página 4">
            <a:extLst>
              <a:ext uri="{FF2B5EF4-FFF2-40B4-BE49-F238E27FC236}">
                <a16:creationId xmlns:a16="http://schemas.microsoft.com/office/drawing/2014/main" id="{46F7D04C-FCD0-AD1B-A6A6-F47C3B39772C}"/>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84A7D593-105B-FD52-1B2A-558892BD5C64}"/>
              </a:ext>
            </a:extLst>
          </p:cNvPr>
          <p:cNvSpPr>
            <a:spLocks noGrp="1"/>
          </p:cNvSpPr>
          <p:nvPr>
            <p:ph type="sldNum" sz="quarter" idx="12"/>
          </p:nvPr>
        </p:nvSpPr>
        <p:spPr/>
        <p:txBody>
          <a:bodyPr/>
          <a:lstStyle/>
          <a:p>
            <a:fld id="{7ADE7B41-0D23-594D-AB81-84641AF4C982}" type="slidenum">
              <a:rPr lang="es-CR" smtClean="0"/>
              <a:t>‹Nº›</a:t>
            </a:fld>
            <a:endParaRPr lang="es-CR"/>
          </a:p>
        </p:txBody>
      </p:sp>
    </p:spTree>
    <p:extLst>
      <p:ext uri="{BB962C8B-B14F-4D97-AF65-F5344CB8AC3E}">
        <p14:creationId xmlns:p14="http://schemas.microsoft.com/office/powerpoint/2010/main" val="311448297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B87AB2D-8704-2732-ED31-DE7CE3086CF0}"/>
              </a:ext>
            </a:extLst>
          </p:cNvPr>
          <p:cNvSpPr>
            <a:spLocks noGrp="1"/>
          </p:cNvSpPr>
          <p:nvPr>
            <p:ph type="title" orient="vert"/>
          </p:nvPr>
        </p:nvSpPr>
        <p:spPr>
          <a:xfrm>
            <a:off x="8724901" y="365125"/>
            <a:ext cx="2628900" cy="5811838"/>
          </a:xfrm>
        </p:spPr>
        <p:txBody>
          <a:bodyPr vert="eaVert"/>
          <a:lstStyle/>
          <a:p>
            <a:r>
              <a:rPr lang="es-MX"/>
              <a:t>Haz clic para modificar el estilo de título del patrón</a:t>
            </a:r>
            <a:endParaRPr lang="es-CR"/>
          </a:p>
        </p:txBody>
      </p:sp>
      <p:sp>
        <p:nvSpPr>
          <p:cNvPr id="3" name="Marcador de texto vertical 2">
            <a:extLst>
              <a:ext uri="{FF2B5EF4-FFF2-40B4-BE49-F238E27FC236}">
                <a16:creationId xmlns:a16="http://schemas.microsoft.com/office/drawing/2014/main" id="{5BD07934-2417-EA0C-57E5-488C153C6AE1}"/>
              </a:ext>
            </a:extLst>
          </p:cNvPr>
          <p:cNvSpPr>
            <a:spLocks noGrp="1"/>
          </p:cNvSpPr>
          <p:nvPr>
            <p:ph type="body" orient="vert" idx="1"/>
          </p:nvPr>
        </p:nvSpPr>
        <p:spPr>
          <a:xfrm>
            <a:off x="838201"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R"/>
          </a:p>
        </p:txBody>
      </p:sp>
      <p:sp>
        <p:nvSpPr>
          <p:cNvPr id="4" name="Marcador de fecha 3">
            <a:extLst>
              <a:ext uri="{FF2B5EF4-FFF2-40B4-BE49-F238E27FC236}">
                <a16:creationId xmlns:a16="http://schemas.microsoft.com/office/drawing/2014/main" id="{2885EC90-5F6F-2F06-A24B-024123298295}"/>
              </a:ext>
            </a:extLst>
          </p:cNvPr>
          <p:cNvSpPr>
            <a:spLocks noGrp="1"/>
          </p:cNvSpPr>
          <p:nvPr>
            <p:ph type="dt" sz="half" idx="10"/>
          </p:nvPr>
        </p:nvSpPr>
        <p:spPr/>
        <p:txBody>
          <a:bodyPr/>
          <a:lstStyle/>
          <a:p>
            <a:fld id="{19F9188F-7617-034D-9FDD-F95849F88BE1}" type="datetimeFigureOut">
              <a:rPr lang="es-CR" smtClean="0"/>
              <a:t>5/6/2024</a:t>
            </a:fld>
            <a:endParaRPr lang="es-CR"/>
          </a:p>
        </p:txBody>
      </p:sp>
      <p:sp>
        <p:nvSpPr>
          <p:cNvPr id="5" name="Marcador de pie de página 4">
            <a:extLst>
              <a:ext uri="{FF2B5EF4-FFF2-40B4-BE49-F238E27FC236}">
                <a16:creationId xmlns:a16="http://schemas.microsoft.com/office/drawing/2014/main" id="{0CD45DC6-70FF-FFEE-A681-AF3082F3C6AA}"/>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C3E2FA82-749A-013E-9108-4F79DC3A27B2}"/>
              </a:ext>
            </a:extLst>
          </p:cNvPr>
          <p:cNvSpPr>
            <a:spLocks noGrp="1"/>
          </p:cNvSpPr>
          <p:nvPr>
            <p:ph type="sldNum" sz="quarter" idx="12"/>
          </p:nvPr>
        </p:nvSpPr>
        <p:spPr/>
        <p:txBody>
          <a:bodyPr/>
          <a:lstStyle/>
          <a:p>
            <a:fld id="{7ADE7B41-0D23-594D-AB81-84641AF4C982}" type="slidenum">
              <a:rPr lang="es-CR" smtClean="0"/>
              <a:t>‹Nº›</a:t>
            </a:fld>
            <a:endParaRPr lang="es-CR"/>
          </a:p>
        </p:txBody>
      </p:sp>
    </p:spTree>
    <p:extLst>
      <p:ext uri="{BB962C8B-B14F-4D97-AF65-F5344CB8AC3E}">
        <p14:creationId xmlns:p14="http://schemas.microsoft.com/office/powerpoint/2010/main" val="31923156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pic>
        <p:nvPicPr>
          <p:cNvPr id="121" name="2 B&amp;N.jpg" descr="2 B&amp;N.jpg"/>
          <p:cNvPicPr>
            <a:picLocks noChangeAspect="1"/>
          </p:cNvPicPr>
          <p:nvPr/>
        </p:nvPicPr>
        <p:blipFill>
          <a:blip r:embed="rId2"/>
          <a:srcRect l="601" r="601"/>
          <a:stretch>
            <a:fillRect/>
          </a:stretch>
        </p:blipFill>
        <p:spPr>
          <a:xfrm>
            <a:off x="0" y="-63795"/>
            <a:ext cx="12192000" cy="6939399"/>
          </a:xfrm>
          <a:prstGeom prst="rect">
            <a:avLst/>
          </a:prstGeom>
          <a:ln w="12700">
            <a:miter lim="400000"/>
          </a:ln>
        </p:spPr>
      </p:pic>
      <p:sp>
        <p:nvSpPr>
          <p:cNvPr id="122" name="Title Text"/>
          <p:cNvSpPr txBox="1">
            <a:spLocks noGrp="1"/>
          </p:cNvSpPr>
          <p:nvPr>
            <p:ph type="title"/>
          </p:nvPr>
        </p:nvSpPr>
        <p:spPr>
          <a:xfrm>
            <a:off x="1524000" y="1122367"/>
            <a:ext cx="9144000" cy="2387601"/>
          </a:xfrm>
          <a:prstGeom prst="rect">
            <a:avLst/>
          </a:prstGeom>
        </p:spPr>
        <p:txBody>
          <a:bodyPr anchor="b"/>
          <a:lstStyle>
            <a:lvl1pPr algn="ctr" defTabSz="514350">
              <a:defRPr sz="3375"/>
            </a:lvl1pPr>
          </a:lstStyle>
          <a:p>
            <a:r>
              <a:t>Title Text</a:t>
            </a:r>
          </a:p>
        </p:txBody>
      </p:sp>
      <p:sp>
        <p:nvSpPr>
          <p:cNvPr id="123" name="Body Level One…"/>
          <p:cNvSpPr txBox="1">
            <a:spLocks noGrp="1"/>
          </p:cNvSpPr>
          <p:nvPr>
            <p:ph type="body" sz="quarter" idx="1"/>
          </p:nvPr>
        </p:nvSpPr>
        <p:spPr>
          <a:xfrm>
            <a:off x="1524000" y="3602042"/>
            <a:ext cx="9144000" cy="1655763"/>
          </a:xfrm>
          <a:prstGeom prst="rect">
            <a:avLst/>
          </a:prstGeom>
        </p:spPr>
        <p:txBody>
          <a:bodyPr/>
          <a:lstStyle>
            <a:lvl1pPr marL="0" indent="0" algn="ctr" defTabSz="514350">
              <a:spcBef>
                <a:spcPts val="563"/>
              </a:spcBef>
              <a:buSzTx/>
              <a:buFontTx/>
              <a:buNone/>
              <a:defRPr sz="1350"/>
            </a:lvl1pPr>
            <a:lvl2pPr marL="0" indent="257175" algn="ctr" defTabSz="514350">
              <a:spcBef>
                <a:spcPts val="563"/>
              </a:spcBef>
              <a:buSzTx/>
              <a:buFontTx/>
              <a:buNone/>
              <a:defRPr sz="1350"/>
            </a:lvl2pPr>
            <a:lvl3pPr marL="0" indent="514350" algn="ctr" defTabSz="514350">
              <a:spcBef>
                <a:spcPts val="563"/>
              </a:spcBef>
              <a:buSzTx/>
              <a:buFontTx/>
              <a:buNone/>
              <a:defRPr sz="1350"/>
            </a:lvl3pPr>
            <a:lvl4pPr marL="0" indent="771525" algn="ctr" defTabSz="514350">
              <a:spcBef>
                <a:spcPts val="563"/>
              </a:spcBef>
              <a:buSzTx/>
              <a:buFontTx/>
              <a:buNone/>
              <a:defRPr sz="1350"/>
            </a:lvl4pPr>
            <a:lvl5pPr marL="0" indent="1028700" algn="ctr" defTabSz="514350">
              <a:spcBef>
                <a:spcPts val="563"/>
              </a:spcBef>
              <a:buSzTx/>
              <a:buFontTx/>
              <a:buNone/>
              <a:defRPr sz="1350"/>
            </a:lvl5pPr>
          </a:lstStyle>
          <a:p>
            <a:r>
              <a:t>Body Level One</a:t>
            </a:r>
          </a:p>
          <a:p>
            <a:pPr lvl="1"/>
            <a:r>
              <a:t>Body Level Two</a:t>
            </a:r>
          </a:p>
          <a:p>
            <a:pPr lvl="2"/>
            <a:r>
              <a:t>Body Level Three</a:t>
            </a:r>
          </a:p>
          <a:p>
            <a:pPr lvl="3"/>
            <a:r>
              <a:t>Body Level Four</a:t>
            </a:r>
          </a:p>
          <a:p>
            <a:pPr lvl="4"/>
            <a:r>
              <a:t>Body Level Five</a:t>
            </a:r>
          </a:p>
        </p:txBody>
      </p:sp>
      <p:sp>
        <p:nvSpPr>
          <p:cNvPr id="124" name="Slide Number"/>
          <p:cNvSpPr txBox="1">
            <a:spLocks noGrp="1"/>
          </p:cNvSpPr>
          <p:nvPr>
            <p:ph type="sldNum" sz="quarter" idx="2"/>
          </p:nvPr>
        </p:nvSpPr>
        <p:spPr>
          <a:xfrm>
            <a:off x="11001825" y="6404297"/>
            <a:ext cx="351979" cy="269241"/>
          </a:xfrm>
          <a:prstGeom prst="rect">
            <a:avLst/>
          </a:prstGeom>
        </p:spPr>
        <p:txBody>
          <a:bodyPr/>
          <a:lstStyle>
            <a:lvl1pPr>
              <a:defRPr sz="675"/>
            </a:lvl1pPr>
          </a:lstStyle>
          <a:p>
            <a:fld id="{86CB4B4D-7CA3-9044-876B-883B54F8677D}" type="slidenum">
              <a:t>‹Nº›</a:t>
            </a:fld>
            <a:endParaRPr/>
          </a:p>
        </p:txBody>
      </p:sp>
    </p:spTree>
    <p:extLst>
      <p:ext uri="{BB962C8B-B14F-4D97-AF65-F5344CB8AC3E}">
        <p14:creationId xmlns:p14="http://schemas.microsoft.com/office/powerpoint/2010/main" val="111060797"/>
      </p:ext>
    </p:extLst>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pic>
        <p:nvPicPr>
          <p:cNvPr id="181" name="2 B&amp;N.jpg" descr="2 B&amp;N.jpg"/>
          <p:cNvPicPr>
            <a:picLocks noChangeAspect="1"/>
          </p:cNvPicPr>
          <p:nvPr/>
        </p:nvPicPr>
        <p:blipFill>
          <a:blip r:embed="rId2"/>
          <a:srcRect l="601" r="601"/>
          <a:stretch>
            <a:fillRect/>
          </a:stretch>
        </p:blipFill>
        <p:spPr>
          <a:xfrm>
            <a:off x="0" y="-63795"/>
            <a:ext cx="12192000" cy="6939399"/>
          </a:xfrm>
          <a:prstGeom prst="rect">
            <a:avLst/>
          </a:prstGeom>
          <a:ln w="12700">
            <a:miter lim="400000"/>
          </a:ln>
        </p:spPr>
      </p:pic>
      <p:sp>
        <p:nvSpPr>
          <p:cNvPr id="182" name="Slide Number"/>
          <p:cNvSpPr txBox="1">
            <a:spLocks noGrp="1"/>
          </p:cNvSpPr>
          <p:nvPr>
            <p:ph type="sldNum" sz="quarter" idx="2"/>
          </p:nvPr>
        </p:nvSpPr>
        <p:spPr>
          <a:xfrm>
            <a:off x="11001826" y="6404295"/>
            <a:ext cx="351977" cy="269241"/>
          </a:xfrm>
          <a:prstGeom prst="rect">
            <a:avLst/>
          </a:prstGeom>
        </p:spPr>
        <p:txBody>
          <a:bodyPr/>
          <a:lstStyle>
            <a:lvl1pPr>
              <a:defRPr sz="900"/>
            </a:lvl1pPr>
          </a:lstStyle>
          <a:p>
            <a:fld id="{86CB4B4D-7CA3-9044-876B-883B54F8677D}" type="slidenum">
              <a:t>‹Nº›</a:t>
            </a:fld>
            <a:endParaRPr/>
          </a:p>
        </p:txBody>
      </p:sp>
    </p:spTree>
    <p:extLst>
      <p:ext uri="{BB962C8B-B14F-4D97-AF65-F5344CB8AC3E}">
        <p14:creationId xmlns:p14="http://schemas.microsoft.com/office/powerpoint/2010/main" val="1906211781"/>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D41AA-4477-7AA7-F5D5-8BA7A75EA5CA}"/>
              </a:ext>
            </a:extLst>
          </p:cNvPr>
          <p:cNvSpPr>
            <a:spLocks noGrp="1"/>
          </p:cNvSpPr>
          <p:nvPr>
            <p:ph type="title"/>
          </p:nvPr>
        </p:nvSpPr>
        <p:spPr/>
        <p:txBody>
          <a:bodyPr/>
          <a:lstStyle/>
          <a:p>
            <a:r>
              <a:rPr lang="en-US"/>
              <a:t>Click to edit Master title style</a:t>
            </a:r>
            <a:endParaRPr lang="en-CR"/>
          </a:p>
        </p:txBody>
      </p:sp>
      <p:sp>
        <p:nvSpPr>
          <p:cNvPr id="3" name="Date Placeholder 2">
            <a:extLst>
              <a:ext uri="{FF2B5EF4-FFF2-40B4-BE49-F238E27FC236}">
                <a16:creationId xmlns:a16="http://schemas.microsoft.com/office/drawing/2014/main" id="{4E3F44A9-EDD5-DE2F-5BD7-1EBFC350D779}"/>
              </a:ext>
            </a:extLst>
          </p:cNvPr>
          <p:cNvSpPr>
            <a:spLocks noGrp="1"/>
          </p:cNvSpPr>
          <p:nvPr>
            <p:ph type="dt" sz="half" idx="10"/>
          </p:nvPr>
        </p:nvSpPr>
        <p:spPr/>
        <p:txBody>
          <a:bodyPr/>
          <a:lstStyle/>
          <a:p>
            <a:fld id="{6B4E11EE-35D0-014A-B74F-DF24AC0C5509}" type="datetimeFigureOut">
              <a:rPr lang="en-CR" smtClean="0"/>
              <a:t>06/05/2024</a:t>
            </a:fld>
            <a:endParaRPr lang="en-CR"/>
          </a:p>
        </p:txBody>
      </p:sp>
      <p:sp>
        <p:nvSpPr>
          <p:cNvPr id="4" name="Footer Placeholder 3">
            <a:extLst>
              <a:ext uri="{FF2B5EF4-FFF2-40B4-BE49-F238E27FC236}">
                <a16:creationId xmlns:a16="http://schemas.microsoft.com/office/drawing/2014/main" id="{8323D481-71BE-55F1-F662-46E46778D936}"/>
              </a:ext>
            </a:extLst>
          </p:cNvPr>
          <p:cNvSpPr>
            <a:spLocks noGrp="1"/>
          </p:cNvSpPr>
          <p:nvPr>
            <p:ph type="ftr" sz="quarter" idx="11"/>
          </p:nvPr>
        </p:nvSpPr>
        <p:spPr/>
        <p:txBody>
          <a:bodyPr/>
          <a:lstStyle/>
          <a:p>
            <a:endParaRPr lang="en-CR"/>
          </a:p>
        </p:txBody>
      </p:sp>
      <p:sp>
        <p:nvSpPr>
          <p:cNvPr id="5" name="Slide Number Placeholder 4">
            <a:extLst>
              <a:ext uri="{FF2B5EF4-FFF2-40B4-BE49-F238E27FC236}">
                <a16:creationId xmlns:a16="http://schemas.microsoft.com/office/drawing/2014/main" id="{7C245AAF-173D-A681-B0FA-BE2F50AD5CAC}"/>
              </a:ext>
            </a:extLst>
          </p:cNvPr>
          <p:cNvSpPr>
            <a:spLocks noGrp="1"/>
          </p:cNvSpPr>
          <p:nvPr>
            <p:ph type="sldNum" sz="quarter" idx="12"/>
          </p:nvPr>
        </p:nvSpPr>
        <p:spPr/>
        <p:txBody>
          <a:bodyPr/>
          <a:lstStyle/>
          <a:p>
            <a:fld id="{C7D830BF-507A-2E49-84CB-0B2D2A80F772}" type="slidenum">
              <a:rPr lang="en-CR" smtClean="0"/>
              <a:t>‹Nº›</a:t>
            </a:fld>
            <a:endParaRPr lang="en-CR"/>
          </a:p>
        </p:txBody>
      </p:sp>
    </p:spTree>
    <p:extLst>
      <p:ext uri="{BB962C8B-B14F-4D97-AF65-F5344CB8AC3E}">
        <p14:creationId xmlns:p14="http://schemas.microsoft.com/office/powerpoint/2010/main" val="1439308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682CCB-3FD1-6E4A-D680-14D94AD90458}"/>
              </a:ext>
            </a:extLst>
          </p:cNvPr>
          <p:cNvSpPr>
            <a:spLocks noGrp="1"/>
          </p:cNvSpPr>
          <p:nvPr>
            <p:ph type="dt" sz="half" idx="10"/>
          </p:nvPr>
        </p:nvSpPr>
        <p:spPr/>
        <p:txBody>
          <a:bodyPr/>
          <a:lstStyle/>
          <a:p>
            <a:fld id="{6B4E11EE-35D0-014A-B74F-DF24AC0C5509}" type="datetimeFigureOut">
              <a:rPr lang="en-CR" smtClean="0"/>
              <a:t>06/05/2024</a:t>
            </a:fld>
            <a:endParaRPr lang="en-CR"/>
          </a:p>
        </p:txBody>
      </p:sp>
      <p:sp>
        <p:nvSpPr>
          <p:cNvPr id="3" name="Footer Placeholder 2">
            <a:extLst>
              <a:ext uri="{FF2B5EF4-FFF2-40B4-BE49-F238E27FC236}">
                <a16:creationId xmlns:a16="http://schemas.microsoft.com/office/drawing/2014/main" id="{45CA54CC-78F4-0E78-7303-0147BE594F58}"/>
              </a:ext>
            </a:extLst>
          </p:cNvPr>
          <p:cNvSpPr>
            <a:spLocks noGrp="1"/>
          </p:cNvSpPr>
          <p:nvPr>
            <p:ph type="ftr" sz="quarter" idx="11"/>
          </p:nvPr>
        </p:nvSpPr>
        <p:spPr/>
        <p:txBody>
          <a:bodyPr/>
          <a:lstStyle/>
          <a:p>
            <a:endParaRPr lang="en-CR"/>
          </a:p>
        </p:txBody>
      </p:sp>
      <p:sp>
        <p:nvSpPr>
          <p:cNvPr id="4" name="Slide Number Placeholder 3">
            <a:extLst>
              <a:ext uri="{FF2B5EF4-FFF2-40B4-BE49-F238E27FC236}">
                <a16:creationId xmlns:a16="http://schemas.microsoft.com/office/drawing/2014/main" id="{8F961907-03AB-4ED8-0732-A1AB93DDE485}"/>
              </a:ext>
            </a:extLst>
          </p:cNvPr>
          <p:cNvSpPr>
            <a:spLocks noGrp="1"/>
          </p:cNvSpPr>
          <p:nvPr>
            <p:ph type="sldNum" sz="quarter" idx="12"/>
          </p:nvPr>
        </p:nvSpPr>
        <p:spPr/>
        <p:txBody>
          <a:bodyPr/>
          <a:lstStyle/>
          <a:p>
            <a:fld id="{C7D830BF-507A-2E49-84CB-0B2D2A80F772}" type="slidenum">
              <a:rPr lang="en-CR" smtClean="0"/>
              <a:t>‹Nº›</a:t>
            </a:fld>
            <a:endParaRPr lang="en-CR"/>
          </a:p>
        </p:txBody>
      </p:sp>
    </p:spTree>
    <p:extLst>
      <p:ext uri="{BB962C8B-B14F-4D97-AF65-F5344CB8AC3E}">
        <p14:creationId xmlns:p14="http://schemas.microsoft.com/office/powerpoint/2010/main" val="3717802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ACC0F-EDBA-0A0B-6076-9854848BA2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R"/>
          </a:p>
        </p:txBody>
      </p:sp>
      <p:sp>
        <p:nvSpPr>
          <p:cNvPr id="3" name="Content Placeholder 2">
            <a:extLst>
              <a:ext uri="{FF2B5EF4-FFF2-40B4-BE49-F238E27FC236}">
                <a16:creationId xmlns:a16="http://schemas.microsoft.com/office/drawing/2014/main" id="{F0971F60-2783-20A4-05A5-7C113FC8C8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R"/>
          </a:p>
        </p:txBody>
      </p:sp>
      <p:sp>
        <p:nvSpPr>
          <p:cNvPr id="4" name="Text Placeholder 3">
            <a:extLst>
              <a:ext uri="{FF2B5EF4-FFF2-40B4-BE49-F238E27FC236}">
                <a16:creationId xmlns:a16="http://schemas.microsoft.com/office/drawing/2014/main" id="{23359848-314F-C955-BCA4-3D703BB6B1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1E7637-BCB0-61AB-E992-2176E4116AEC}"/>
              </a:ext>
            </a:extLst>
          </p:cNvPr>
          <p:cNvSpPr>
            <a:spLocks noGrp="1"/>
          </p:cNvSpPr>
          <p:nvPr>
            <p:ph type="dt" sz="half" idx="10"/>
          </p:nvPr>
        </p:nvSpPr>
        <p:spPr/>
        <p:txBody>
          <a:bodyPr/>
          <a:lstStyle/>
          <a:p>
            <a:fld id="{6B4E11EE-35D0-014A-B74F-DF24AC0C5509}" type="datetimeFigureOut">
              <a:rPr lang="en-CR" smtClean="0"/>
              <a:t>06/05/2024</a:t>
            </a:fld>
            <a:endParaRPr lang="en-CR"/>
          </a:p>
        </p:txBody>
      </p:sp>
      <p:sp>
        <p:nvSpPr>
          <p:cNvPr id="6" name="Footer Placeholder 5">
            <a:extLst>
              <a:ext uri="{FF2B5EF4-FFF2-40B4-BE49-F238E27FC236}">
                <a16:creationId xmlns:a16="http://schemas.microsoft.com/office/drawing/2014/main" id="{26F19D94-18CD-A776-FE40-6713D31792AF}"/>
              </a:ext>
            </a:extLst>
          </p:cNvPr>
          <p:cNvSpPr>
            <a:spLocks noGrp="1"/>
          </p:cNvSpPr>
          <p:nvPr>
            <p:ph type="ftr" sz="quarter" idx="11"/>
          </p:nvPr>
        </p:nvSpPr>
        <p:spPr/>
        <p:txBody>
          <a:bodyPr/>
          <a:lstStyle/>
          <a:p>
            <a:endParaRPr lang="en-CR"/>
          </a:p>
        </p:txBody>
      </p:sp>
      <p:sp>
        <p:nvSpPr>
          <p:cNvPr id="7" name="Slide Number Placeholder 6">
            <a:extLst>
              <a:ext uri="{FF2B5EF4-FFF2-40B4-BE49-F238E27FC236}">
                <a16:creationId xmlns:a16="http://schemas.microsoft.com/office/drawing/2014/main" id="{852480B3-0EA4-B4A6-80EB-EF7DE7053900}"/>
              </a:ext>
            </a:extLst>
          </p:cNvPr>
          <p:cNvSpPr>
            <a:spLocks noGrp="1"/>
          </p:cNvSpPr>
          <p:nvPr>
            <p:ph type="sldNum" sz="quarter" idx="12"/>
          </p:nvPr>
        </p:nvSpPr>
        <p:spPr/>
        <p:txBody>
          <a:bodyPr/>
          <a:lstStyle/>
          <a:p>
            <a:fld id="{C7D830BF-507A-2E49-84CB-0B2D2A80F772}" type="slidenum">
              <a:rPr lang="en-CR" smtClean="0"/>
              <a:t>‹Nº›</a:t>
            </a:fld>
            <a:endParaRPr lang="en-CR"/>
          </a:p>
        </p:txBody>
      </p:sp>
    </p:spTree>
    <p:extLst>
      <p:ext uri="{BB962C8B-B14F-4D97-AF65-F5344CB8AC3E}">
        <p14:creationId xmlns:p14="http://schemas.microsoft.com/office/powerpoint/2010/main" val="565283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6DF8A-7A9D-F493-1D72-171F663466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R"/>
          </a:p>
        </p:txBody>
      </p:sp>
      <p:sp>
        <p:nvSpPr>
          <p:cNvPr id="3" name="Picture Placeholder 2">
            <a:extLst>
              <a:ext uri="{FF2B5EF4-FFF2-40B4-BE49-F238E27FC236}">
                <a16:creationId xmlns:a16="http://schemas.microsoft.com/office/drawing/2014/main" id="{4A328C97-DC9A-25BF-2849-38FEE14642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R"/>
          </a:p>
        </p:txBody>
      </p:sp>
      <p:sp>
        <p:nvSpPr>
          <p:cNvPr id="4" name="Text Placeholder 3">
            <a:extLst>
              <a:ext uri="{FF2B5EF4-FFF2-40B4-BE49-F238E27FC236}">
                <a16:creationId xmlns:a16="http://schemas.microsoft.com/office/drawing/2014/main" id="{BD56DDFC-9D8F-3B5A-3E71-7F51CCC956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86F73C-A59B-06E8-DDAE-5BA421BA65A8}"/>
              </a:ext>
            </a:extLst>
          </p:cNvPr>
          <p:cNvSpPr>
            <a:spLocks noGrp="1"/>
          </p:cNvSpPr>
          <p:nvPr>
            <p:ph type="dt" sz="half" idx="10"/>
          </p:nvPr>
        </p:nvSpPr>
        <p:spPr/>
        <p:txBody>
          <a:bodyPr/>
          <a:lstStyle/>
          <a:p>
            <a:fld id="{6B4E11EE-35D0-014A-B74F-DF24AC0C5509}" type="datetimeFigureOut">
              <a:rPr lang="en-CR" smtClean="0"/>
              <a:t>06/05/2024</a:t>
            </a:fld>
            <a:endParaRPr lang="en-CR"/>
          </a:p>
        </p:txBody>
      </p:sp>
      <p:sp>
        <p:nvSpPr>
          <p:cNvPr id="6" name="Footer Placeholder 5">
            <a:extLst>
              <a:ext uri="{FF2B5EF4-FFF2-40B4-BE49-F238E27FC236}">
                <a16:creationId xmlns:a16="http://schemas.microsoft.com/office/drawing/2014/main" id="{9BB56298-BBC9-3853-9545-CD181C9D60B7}"/>
              </a:ext>
            </a:extLst>
          </p:cNvPr>
          <p:cNvSpPr>
            <a:spLocks noGrp="1"/>
          </p:cNvSpPr>
          <p:nvPr>
            <p:ph type="ftr" sz="quarter" idx="11"/>
          </p:nvPr>
        </p:nvSpPr>
        <p:spPr/>
        <p:txBody>
          <a:bodyPr/>
          <a:lstStyle/>
          <a:p>
            <a:endParaRPr lang="en-CR"/>
          </a:p>
        </p:txBody>
      </p:sp>
      <p:sp>
        <p:nvSpPr>
          <p:cNvPr id="7" name="Slide Number Placeholder 6">
            <a:extLst>
              <a:ext uri="{FF2B5EF4-FFF2-40B4-BE49-F238E27FC236}">
                <a16:creationId xmlns:a16="http://schemas.microsoft.com/office/drawing/2014/main" id="{40E954FC-6CF4-AF37-40EB-845285621EAD}"/>
              </a:ext>
            </a:extLst>
          </p:cNvPr>
          <p:cNvSpPr>
            <a:spLocks noGrp="1"/>
          </p:cNvSpPr>
          <p:nvPr>
            <p:ph type="sldNum" sz="quarter" idx="12"/>
          </p:nvPr>
        </p:nvSpPr>
        <p:spPr/>
        <p:txBody>
          <a:bodyPr/>
          <a:lstStyle/>
          <a:p>
            <a:fld id="{C7D830BF-507A-2E49-84CB-0B2D2A80F772}" type="slidenum">
              <a:rPr lang="en-CR" smtClean="0"/>
              <a:t>‹Nº›</a:t>
            </a:fld>
            <a:endParaRPr lang="en-CR"/>
          </a:p>
        </p:txBody>
      </p:sp>
    </p:spTree>
    <p:extLst>
      <p:ext uri="{BB962C8B-B14F-4D97-AF65-F5344CB8AC3E}">
        <p14:creationId xmlns:p14="http://schemas.microsoft.com/office/powerpoint/2010/main" val="1358144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jp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4.jp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4.jp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image" Target="../media/image2.jpg"/><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BEA8B1-B94E-800D-F864-211E6FBEBE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R"/>
          </a:p>
        </p:txBody>
      </p:sp>
      <p:sp>
        <p:nvSpPr>
          <p:cNvPr id="3" name="Text Placeholder 2">
            <a:extLst>
              <a:ext uri="{FF2B5EF4-FFF2-40B4-BE49-F238E27FC236}">
                <a16:creationId xmlns:a16="http://schemas.microsoft.com/office/drawing/2014/main" id="{41C21BD1-0FD6-06E1-7B3D-147B8A6769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R"/>
          </a:p>
        </p:txBody>
      </p:sp>
      <p:sp>
        <p:nvSpPr>
          <p:cNvPr id="4" name="Date Placeholder 3">
            <a:extLst>
              <a:ext uri="{FF2B5EF4-FFF2-40B4-BE49-F238E27FC236}">
                <a16:creationId xmlns:a16="http://schemas.microsoft.com/office/drawing/2014/main" id="{4131B95C-162B-4199-4205-C29FECD2C0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E11EE-35D0-014A-B74F-DF24AC0C5509}" type="datetimeFigureOut">
              <a:rPr lang="en-CR" smtClean="0"/>
              <a:t>06/05/2024</a:t>
            </a:fld>
            <a:endParaRPr lang="en-CR"/>
          </a:p>
        </p:txBody>
      </p:sp>
      <p:sp>
        <p:nvSpPr>
          <p:cNvPr id="5" name="Footer Placeholder 4">
            <a:extLst>
              <a:ext uri="{FF2B5EF4-FFF2-40B4-BE49-F238E27FC236}">
                <a16:creationId xmlns:a16="http://schemas.microsoft.com/office/drawing/2014/main" id="{C8D761EC-F3C9-3548-8FDE-5BBAC0358B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R"/>
          </a:p>
        </p:txBody>
      </p:sp>
      <p:sp>
        <p:nvSpPr>
          <p:cNvPr id="6" name="Slide Number Placeholder 5">
            <a:extLst>
              <a:ext uri="{FF2B5EF4-FFF2-40B4-BE49-F238E27FC236}">
                <a16:creationId xmlns:a16="http://schemas.microsoft.com/office/drawing/2014/main" id="{AFFE4860-7B37-4649-AA7A-A4BDF8ADE0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D830BF-507A-2E49-84CB-0B2D2A80F772}" type="slidenum">
              <a:rPr lang="en-CR" smtClean="0"/>
              <a:t>‹Nº›</a:t>
            </a:fld>
            <a:endParaRPr lang="en-CR"/>
          </a:p>
        </p:txBody>
      </p:sp>
      <p:pic>
        <p:nvPicPr>
          <p:cNvPr id="7" name="Picture 5" descr="A picture containing text, screenshot, rectangle, electric blue&#10;&#10;Description automatically generated">
            <a:extLst>
              <a:ext uri="{FF2B5EF4-FFF2-40B4-BE49-F238E27FC236}">
                <a16:creationId xmlns:a16="http://schemas.microsoft.com/office/drawing/2014/main" id="{452D99BE-9020-E467-E89E-D6EB79D849CB}"/>
              </a:ext>
            </a:extLst>
          </p:cNvPr>
          <p:cNvPicPr>
            <a:picLocks noChangeAspect="1"/>
          </p:cNvPicPr>
          <p:nvPr userDrawn="1"/>
        </p:nvPicPr>
        <p:blipFill>
          <a:blip r:embed="rId13"/>
          <a:stretch>
            <a:fillRect/>
          </a:stretch>
        </p:blipFill>
        <p:spPr>
          <a:xfrm>
            <a:off x="0" y="0"/>
            <a:ext cx="12192000" cy="6858000"/>
          </a:xfrm>
          <a:prstGeom prst="rect">
            <a:avLst/>
          </a:prstGeom>
        </p:spPr>
      </p:pic>
    </p:spTree>
    <p:extLst>
      <p:ext uri="{BB962C8B-B14F-4D97-AF65-F5344CB8AC3E}">
        <p14:creationId xmlns:p14="http://schemas.microsoft.com/office/powerpoint/2010/main" val="38939101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64F07FD-2507-A78B-5571-A7B7CB2AA7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CR"/>
          </a:p>
        </p:txBody>
      </p:sp>
      <p:sp>
        <p:nvSpPr>
          <p:cNvPr id="3" name="Marcador de texto 2">
            <a:extLst>
              <a:ext uri="{FF2B5EF4-FFF2-40B4-BE49-F238E27FC236}">
                <a16:creationId xmlns:a16="http://schemas.microsoft.com/office/drawing/2014/main" id="{1BC00F1E-BB57-4904-4931-C8B35BF81A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R"/>
          </a:p>
        </p:txBody>
      </p:sp>
      <p:sp>
        <p:nvSpPr>
          <p:cNvPr id="4" name="Marcador de fecha 3">
            <a:extLst>
              <a:ext uri="{FF2B5EF4-FFF2-40B4-BE49-F238E27FC236}">
                <a16:creationId xmlns:a16="http://schemas.microsoft.com/office/drawing/2014/main" id="{F5F16C09-5235-5D35-2B49-6D2FACBA49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F9188F-7617-034D-9FDD-F95849F88BE1}" type="datetimeFigureOut">
              <a:rPr lang="es-CR" smtClean="0"/>
              <a:t>5/6/2024</a:t>
            </a:fld>
            <a:endParaRPr lang="es-CR"/>
          </a:p>
        </p:txBody>
      </p:sp>
      <p:sp>
        <p:nvSpPr>
          <p:cNvPr id="5" name="Marcador de pie de página 4">
            <a:extLst>
              <a:ext uri="{FF2B5EF4-FFF2-40B4-BE49-F238E27FC236}">
                <a16:creationId xmlns:a16="http://schemas.microsoft.com/office/drawing/2014/main" id="{35EBDFDD-ACFE-D48D-EF1E-901DA5C6C8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R"/>
          </a:p>
        </p:txBody>
      </p:sp>
      <p:sp>
        <p:nvSpPr>
          <p:cNvPr id="6" name="Marcador de número de diapositiva 5">
            <a:extLst>
              <a:ext uri="{FF2B5EF4-FFF2-40B4-BE49-F238E27FC236}">
                <a16:creationId xmlns:a16="http://schemas.microsoft.com/office/drawing/2014/main" id="{A795530F-F153-4EF6-0C46-9147E81F5E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DE7B41-0D23-594D-AB81-84641AF4C982}" type="slidenum">
              <a:rPr lang="es-CR" smtClean="0"/>
              <a:t>‹Nº›</a:t>
            </a:fld>
            <a:endParaRPr lang="es-CR"/>
          </a:p>
        </p:txBody>
      </p:sp>
      <p:pic>
        <p:nvPicPr>
          <p:cNvPr id="7" name="Picture 4" descr="A picture containing screenshot, text, rectangle, design&#10;&#10;Description automatically generated">
            <a:extLst>
              <a:ext uri="{FF2B5EF4-FFF2-40B4-BE49-F238E27FC236}">
                <a16:creationId xmlns:a16="http://schemas.microsoft.com/office/drawing/2014/main" id="{CCA950A0-F9B5-21E3-7CEA-83AE81C03609}"/>
              </a:ext>
            </a:extLst>
          </p:cNvPr>
          <p:cNvPicPr>
            <a:picLocks noChangeAspect="1"/>
          </p:cNvPicPr>
          <p:nvPr userDrawn="1"/>
        </p:nvPicPr>
        <p:blipFill>
          <a:blip r:embed="rId15"/>
          <a:stretch>
            <a:fillRect/>
          </a:stretch>
        </p:blipFill>
        <p:spPr>
          <a:xfrm>
            <a:off x="0" y="0"/>
            <a:ext cx="12192000" cy="6858000"/>
          </a:xfrm>
          <a:prstGeom prst="rect">
            <a:avLst/>
          </a:prstGeom>
        </p:spPr>
      </p:pic>
    </p:spTree>
    <p:extLst>
      <p:ext uri="{BB962C8B-B14F-4D97-AF65-F5344CB8AC3E}">
        <p14:creationId xmlns:p14="http://schemas.microsoft.com/office/powerpoint/2010/main" val="33340595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96" r:id="rId12"/>
    <p:sldLayoutId id="214748369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4819744-D96D-1452-C1A1-DC552CF2C9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CR"/>
          </a:p>
        </p:txBody>
      </p:sp>
      <p:sp>
        <p:nvSpPr>
          <p:cNvPr id="3" name="Marcador de texto 2">
            <a:extLst>
              <a:ext uri="{FF2B5EF4-FFF2-40B4-BE49-F238E27FC236}">
                <a16:creationId xmlns:a16="http://schemas.microsoft.com/office/drawing/2014/main" id="{DC235C87-E1ED-734A-D5D1-0066E73447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R"/>
          </a:p>
        </p:txBody>
      </p:sp>
      <p:sp>
        <p:nvSpPr>
          <p:cNvPr id="4" name="Marcador de fecha 3">
            <a:extLst>
              <a:ext uri="{FF2B5EF4-FFF2-40B4-BE49-F238E27FC236}">
                <a16:creationId xmlns:a16="http://schemas.microsoft.com/office/drawing/2014/main" id="{B74F8685-CC23-6CA1-3FC1-6C43272231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8CCC9F-0746-8B48-B3D7-3644132CA282}" type="datetimeFigureOut">
              <a:rPr lang="es-CR" smtClean="0"/>
              <a:t>5/6/2024</a:t>
            </a:fld>
            <a:endParaRPr lang="es-CR"/>
          </a:p>
        </p:txBody>
      </p:sp>
      <p:sp>
        <p:nvSpPr>
          <p:cNvPr id="5" name="Marcador de pie de página 4">
            <a:extLst>
              <a:ext uri="{FF2B5EF4-FFF2-40B4-BE49-F238E27FC236}">
                <a16:creationId xmlns:a16="http://schemas.microsoft.com/office/drawing/2014/main" id="{BB7CF82D-2F39-5F54-A73A-F29EFDA70F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R"/>
          </a:p>
        </p:txBody>
      </p:sp>
      <p:sp>
        <p:nvSpPr>
          <p:cNvPr id="6" name="Marcador de número de diapositiva 5">
            <a:extLst>
              <a:ext uri="{FF2B5EF4-FFF2-40B4-BE49-F238E27FC236}">
                <a16:creationId xmlns:a16="http://schemas.microsoft.com/office/drawing/2014/main" id="{2D58B630-6B63-2569-CC71-6F7B91EE02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BE309F-0D5E-794A-BBCF-50BB637AD1F3}" type="slidenum">
              <a:rPr lang="es-CR" smtClean="0"/>
              <a:t>‹Nº›</a:t>
            </a:fld>
            <a:endParaRPr lang="es-CR"/>
          </a:p>
        </p:txBody>
      </p:sp>
      <p:pic>
        <p:nvPicPr>
          <p:cNvPr id="7" name="Picture 6" descr="A picture containing text, screenshot, font, logo&#10;&#10;Description automatically generated">
            <a:extLst>
              <a:ext uri="{FF2B5EF4-FFF2-40B4-BE49-F238E27FC236}">
                <a16:creationId xmlns:a16="http://schemas.microsoft.com/office/drawing/2014/main" id="{F7CA0C49-5B64-9826-D487-218508DA6DCE}"/>
              </a:ext>
            </a:extLst>
          </p:cNvPr>
          <p:cNvPicPr>
            <a:picLocks noChangeAspect="1"/>
          </p:cNvPicPr>
          <p:nvPr userDrawn="1"/>
        </p:nvPicPr>
        <p:blipFill>
          <a:blip r:embed="rId13"/>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35724B26-6C1E-0E96-BF49-C596ABA11844}"/>
              </a:ext>
            </a:extLst>
          </p:cNvPr>
          <p:cNvSpPr txBox="1">
            <a:spLocks/>
          </p:cNvSpPr>
          <p:nvPr userDrawn="1"/>
        </p:nvSpPr>
        <p:spPr>
          <a:xfrm>
            <a:off x="488639" y="1832066"/>
            <a:ext cx="9972799"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err="1">
                <a:solidFill>
                  <a:schemeClr val="bg1"/>
                </a:solidFill>
                <a:effectLst/>
                <a:latin typeface="Trueno" pitchFamily="2" charset="77"/>
              </a:rPr>
              <a:t>Experiencia</a:t>
            </a:r>
            <a:r>
              <a:rPr lang="en-US" dirty="0">
                <a:solidFill>
                  <a:schemeClr val="bg1"/>
                </a:solidFill>
                <a:effectLst/>
                <a:latin typeface="Trueno" pitchFamily="2" charset="77"/>
              </a:rPr>
              <a:t>,</a:t>
            </a:r>
          </a:p>
          <a:p>
            <a:r>
              <a:rPr lang="en-US" b="1" dirty="0" err="1">
                <a:solidFill>
                  <a:schemeClr val="bg1"/>
                </a:solidFill>
                <a:effectLst/>
                <a:latin typeface="Trueno" pitchFamily="2" charset="77"/>
              </a:rPr>
              <a:t>conocimiento</a:t>
            </a:r>
            <a:endParaRPr lang="en-US" dirty="0">
              <a:solidFill>
                <a:schemeClr val="bg1"/>
              </a:solidFill>
              <a:effectLst/>
              <a:latin typeface="Trueno" pitchFamily="2" charset="77"/>
            </a:endParaRPr>
          </a:p>
          <a:p>
            <a:r>
              <a:rPr lang="en-US" dirty="0">
                <a:solidFill>
                  <a:schemeClr val="bg1"/>
                </a:solidFill>
                <a:effectLst/>
                <a:latin typeface="Trueno" pitchFamily="2" charset="77"/>
              </a:rPr>
              <a:t>e </a:t>
            </a:r>
            <a:r>
              <a:rPr lang="en-US" dirty="0" err="1">
                <a:solidFill>
                  <a:schemeClr val="bg1"/>
                </a:solidFill>
                <a:effectLst/>
                <a:latin typeface="Trueno" pitchFamily="2" charset="77"/>
              </a:rPr>
              <a:t>innovación</a:t>
            </a:r>
            <a:r>
              <a:rPr lang="en-US" dirty="0">
                <a:solidFill>
                  <a:schemeClr val="bg1"/>
                </a:solidFill>
                <a:effectLst/>
                <a:latin typeface="Trueno" pitchFamily="2" charset="77"/>
              </a:rPr>
              <a:t> </a:t>
            </a:r>
            <a:r>
              <a:rPr lang="en-US" dirty="0" err="1">
                <a:solidFill>
                  <a:schemeClr val="bg1"/>
                </a:solidFill>
                <a:effectLst/>
                <a:latin typeface="Trueno" pitchFamily="2" charset="77"/>
              </a:rPr>
              <a:t>desde</a:t>
            </a:r>
            <a:r>
              <a:rPr lang="en-US" dirty="0">
                <a:solidFill>
                  <a:schemeClr val="bg1"/>
                </a:solidFill>
                <a:effectLst/>
                <a:latin typeface="Trueno" pitchFamily="2" charset="77"/>
              </a:rPr>
              <a:t> 1976</a:t>
            </a:r>
          </a:p>
        </p:txBody>
      </p:sp>
    </p:spTree>
    <p:extLst>
      <p:ext uri="{BB962C8B-B14F-4D97-AF65-F5344CB8AC3E}">
        <p14:creationId xmlns:p14="http://schemas.microsoft.com/office/powerpoint/2010/main" val="11247745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A0CDE3B-6E26-8036-3E61-EF5794D1B2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CR"/>
          </a:p>
        </p:txBody>
      </p:sp>
      <p:sp>
        <p:nvSpPr>
          <p:cNvPr id="3" name="Marcador de texto 2">
            <a:extLst>
              <a:ext uri="{FF2B5EF4-FFF2-40B4-BE49-F238E27FC236}">
                <a16:creationId xmlns:a16="http://schemas.microsoft.com/office/drawing/2014/main" id="{8EE34E3C-11DA-D46E-D547-8DB83C6D2F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R"/>
          </a:p>
        </p:txBody>
      </p:sp>
      <p:sp>
        <p:nvSpPr>
          <p:cNvPr id="4" name="Marcador de fecha 3">
            <a:extLst>
              <a:ext uri="{FF2B5EF4-FFF2-40B4-BE49-F238E27FC236}">
                <a16:creationId xmlns:a16="http://schemas.microsoft.com/office/drawing/2014/main" id="{38F43D62-CAEC-46D3-9A4F-A5322BE363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5C3549-CC94-1341-9788-D8E4F1AD087E}" type="datetimeFigureOut">
              <a:rPr lang="es-CR" smtClean="0"/>
              <a:t>5/6/2024</a:t>
            </a:fld>
            <a:endParaRPr lang="es-CR"/>
          </a:p>
        </p:txBody>
      </p:sp>
      <p:sp>
        <p:nvSpPr>
          <p:cNvPr id="5" name="Marcador de pie de página 4">
            <a:extLst>
              <a:ext uri="{FF2B5EF4-FFF2-40B4-BE49-F238E27FC236}">
                <a16:creationId xmlns:a16="http://schemas.microsoft.com/office/drawing/2014/main" id="{39DFDDDE-ACA8-5950-DD0B-72BB39F490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R"/>
          </a:p>
        </p:txBody>
      </p:sp>
      <p:sp>
        <p:nvSpPr>
          <p:cNvPr id="6" name="Marcador de número de diapositiva 5">
            <a:extLst>
              <a:ext uri="{FF2B5EF4-FFF2-40B4-BE49-F238E27FC236}">
                <a16:creationId xmlns:a16="http://schemas.microsoft.com/office/drawing/2014/main" id="{603A5030-C052-80B4-09AE-08DE4C3432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6C05F9-4A68-8746-8B0A-7C97F66FCE2A}" type="slidenum">
              <a:rPr lang="es-CR" smtClean="0"/>
              <a:t>‹Nº›</a:t>
            </a:fld>
            <a:endParaRPr lang="es-CR"/>
          </a:p>
        </p:txBody>
      </p:sp>
      <p:pic>
        <p:nvPicPr>
          <p:cNvPr id="7" name="Picture 6" descr="A picture containing text, screenshot, font, logo&#10;&#10;Description automatically generated">
            <a:extLst>
              <a:ext uri="{FF2B5EF4-FFF2-40B4-BE49-F238E27FC236}">
                <a16:creationId xmlns:a16="http://schemas.microsoft.com/office/drawing/2014/main" id="{024978E3-8E77-7935-3093-526887E66F47}"/>
              </a:ext>
            </a:extLst>
          </p:cNvPr>
          <p:cNvPicPr>
            <a:picLocks noChangeAspect="1"/>
          </p:cNvPicPr>
          <p:nvPr userDrawn="1"/>
        </p:nvPicPr>
        <p:blipFill>
          <a:blip r:embed="rId13"/>
          <a:stretch>
            <a:fillRect/>
          </a:stretch>
        </p:blipFill>
        <p:spPr>
          <a:xfrm>
            <a:off x="0" y="0"/>
            <a:ext cx="12192000" cy="6858000"/>
          </a:xfrm>
          <a:prstGeom prst="rect">
            <a:avLst/>
          </a:prstGeom>
        </p:spPr>
      </p:pic>
      <p:pic>
        <p:nvPicPr>
          <p:cNvPr id="8" name="Picture 2">
            <a:extLst>
              <a:ext uri="{FF2B5EF4-FFF2-40B4-BE49-F238E27FC236}">
                <a16:creationId xmlns:a16="http://schemas.microsoft.com/office/drawing/2014/main" id="{108265F2-9E60-35F9-CA48-AC7E7120997B}"/>
              </a:ext>
            </a:extLst>
          </p:cNvPr>
          <p:cNvPicPr>
            <a:picLocks noChangeAspect="1" noChangeArrowheads="1"/>
          </p:cNvPicPr>
          <p:nvPr userDrawn="1"/>
        </p:nvPicPr>
        <p:blipFill rotWithShape="1">
          <a:blip r:embed="rId14">
            <a:extLst>
              <a:ext uri="{28A0092B-C50C-407E-A947-70E740481C1C}">
                <a14:useLocalDpi xmlns:a14="http://schemas.microsoft.com/office/drawing/2010/main" val="0"/>
              </a:ext>
            </a:extLst>
          </a:blip>
          <a:srcRect l="2490" t="18128" r="2573" b="15935"/>
          <a:stretch/>
        </p:blipFill>
        <p:spPr bwMode="auto">
          <a:xfrm>
            <a:off x="3601844" y="1561171"/>
            <a:ext cx="4973444" cy="1728439"/>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id="{EC219AC6-4657-0D5C-6139-45C3390DC0A3}"/>
              </a:ext>
            </a:extLst>
          </p:cNvPr>
          <p:cNvSpPr txBox="1"/>
          <p:nvPr userDrawn="1"/>
        </p:nvSpPr>
        <p:spPr>
          <a:xfrm>
            <a:off x="4509275" y="3429000"/>
            <a:ext cx="3158582" cy="1200329"/>
          </a:xfrm>
          <a:prstGeom prst="rect">
            <a:avLst/>
          </a:prstGeom>
          <a:noFill/>
        </p:spPr>
        <p:txBody>
          <a:bodyPr wrap="square">
            <a:spAutoFit/>
          </a:bodyPr>
          <a:lstStyle/>
          <a:p>
            <a:pPr algn="ctr"/>
            <a:r>
              <a:rPr lang="es-MX" sz="2400" b="1" dirty="0">
                <a:solidFill>
                  <a:schemeClr val="bg1"/>
                </a:solidFill>
              </a:rPr>
              <a:t>Atribución </a:t>
            </a:r>
          </a:p>
          <a:p>
            <a:pPr algn="ctr"/>
            <a:r>
              <a:rPr lang="es-MX" sz="2400" b="1" dirty="0">
                <a:solidFill>
                  <a:schemeClr val="bg1"/>
                </a:solidFill>
              </a:rPr>
              <a:t>No Comercialización </a:t>
            </a:r>
          </a:p>
          <a:p>
            <a:pPr algn="ctr"/>
            <a:r>
              <a:rPr lang="es-MX" sz="2400" b="1" dirty="0">
                <a:solidFill>
                  <a:schemeClr val="bg1"/>
                </a:solidFill>
              </a:rPr>
              <a:t>No derivados</a:t>
            </a:r>
            <a:endParaRPr lang="es-CR" sz="2400" b="1" dirty="0">
              <a:solidFill>
                <a:schemeClr val="bg1"/>
              </a:solidFill>
            </a:endParaRPr>
          </a:p>
        </p:txBody>
      </p:sp>
    </p:spTree>
    <p:extLst>
      <p:ext uri="{BB962C8B-B14F-4D97-AF65-F5344CB8AC3E}">
        <p14:creationId xmlns:p14="http://schemas.microsoft.com/office/powerpoint/2010/main" val="192680188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64F07FD-2507-A78B-5571-A7B7CB2AA762}"/>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CR"/>
          </a:p>
        </p:txBody>
      </p:sp>
      <p:sp>
        <p:nvSpPr>
          <p:cNvPr id="3" name="Marcador de texto 2">
            <a:extLst>
              <a:ext uri="{FF2B5EF4-FFF2-40B4-BE49-F238E27FC236}">
                <a16:creationId xmlns:a16="http://schemas.microsoft.com/office/drawing/2014/main" id="{1BC00F1E-BB57-4904-4931-C8B35BF81A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R"/>
          </a:p>
        </p:txBody>
      </p:sp>
      <p:sp>
        <p:nvSpPr>
          <p:cNvPr id="4" name="Marcador de fecha 3">
            <a:extLst>
              <a:ext uri="{FF2B5EF4-FFF2-40B4-BE49-F238E27FC236}">
                <a16:creationId xmlns:a16="http://schemas.microsoft.com/office/drawing/2014/main" id="{F5F16C09-5235-5D35-2B49-6D2FACBA49E5}"/>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9F9188F-7617-034D-9FDD-F95849F88BE1}" type="datetimeFigureOut">
              <a:rPr lang="es-CR" smtClean="0"/>
              <a:t>5/6/2024</a:t>
            </a:fld>
            <a:endParaRPr lang="es-CR"/>
          </a:p>
        </p:txBody>
      </p:sp>
      <p:sp>
        <p:nvSpPr>
          <p:cNvPr id="5" name="Marcador de pie de página 4">
            <a:extLst>
              <a:ext uri="{FF2B5EF4-FFF2-40B4-BE49-F238E27FC236}">
                <a16:creationId xmlns:a16="http://schemas.microsoft.com/office/drawing/2014/main" id="{35EBDFDD-ACFE-D48D-EF1E-901DA5C6C856}"/>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CR"/>
          </a:p>
        </p:txBody>
      </p:sp>
      <p:sp>
        <p:nvSpPr>
          <p:cNvPr id="6" name="Marcador de número de diapositiva 5">
            <a:extLst>
              <a:ext uri="{FF2B5EF4-FFF2-40B4-BE49-F238E27FC236}">
                <a16:creationId xmlns:a16="http://schemas.microsoft.com/office/drawing/2014/main" id="{A795530F-F153-4EF6-0C46-9147E81F5E2E}"/>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ADE7B41-0D23-594D-AB81-84641AF4C982}" type="slidenum">
              <a:rPr lang="es-CR" smtClean="0"/>
              <a:t>‹Nº›</a:t>
            </a:fld>
            <a:endParaRPr lang="es-CR"/>
          </a:p>
        </p:txBody>
      </p:sp>
      <p:pic>
        <p:nvPicPr>
          <p:cNvPr id="7" name="Picture 4" descr="A picture containing screenshot, text, rectangle, design&#10;&#10;Description automatically generated">
            <a:extLst>
              <a:ext uri="{FF2B5EF4-FFF2-40B4-BE49-F238E27FC236}">
                <a16:creationId xmlns:a16="http://schemas.microsoft.com/office/drawing/2014/main" id="{CCA950A0-F9B5-21E3-7CEA-83AE81C03609}"/>
              </a:ext>
            </a:extLst>
          </p:cNvPr>
          <p:cNvPicPr>
            <a:picLocks noChangeAspect="1"/>
          </p:cNvPicPr>
          <p:nvPr userDrawn="1"/>
        </p:nvPicPr>
        <p:blipFill>
          <a:blip r:embed="rId15"/>
          <a:stretch>
            <a:fillRect/>
          </a:stretch>
        </p:blipFill>
        <p:spPr>
          <a:xfrm>
            <a:off x="0" y="0"/>
            <a:ext cx="12192000" cy="6858000"/>
          </a:xfrm>
          <a:prstGeom prst="rect">
            <a:avLst/>
          </a:prstGeom>
        </p:spPr>
      </p:pic>
    </p:spTree>
    <p:extLst>
      <p:ext uri="{BB962C8B-B14F-4D97-AF65-F5344CB8AC3E}">
        <p14:creationId xmlns:p14="http://schemas.microsoft.com/office/powerpoint/2010/main" val="3938135552"/>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C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18.xml"/><Relationship Id="rId4" Type="http://schemas.openxmlformats.org/officeDocument/2006/relationships/image" Target="../media/image17.jpg"/></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64A4D-92E4-7220-673F-E06B31852B3A}"/>
              </a:ext>
            </a:extLst>
          </p:cNvPr>
          <p:cNvSpPr>
            <a:spLocks noGrp="1"/>
          </p:cNvSpPr>
          <p:nvPr>
            <p:ph type="ctrTitle"/>
          </p:nvPr>
        </p:nvSpPr>
        <p:spPr>
          <a:xfrm>
            <a:off x="275967" y="1443789"/>
            <a:ext cx="6834696" cy="2995864"/>
          </a:xfrm>
        </p:spPr>
        <p:txBody>
          <a:bodyPr>
            <a:normAutofit/>
          </a:bodyPr>
          <a:lstStyle/>
          <a:p>
            <a:pPr algn="l"/>
            <a:r>
              <a:rPr lang="es-MX" sz="3600" b="1" dirty="0">
                <a:solidFill>
                  <a:schemeClr val="bg1"/>
                </a:solidFill>
                <a:latin typeface="Trueno" pitchFamily="2" charset="77"/>
              </a:rPr>
              <a:t>Charla</a:t>
            </a:r>
            <a:br>
              <a:rPr lang="es-MX" sz="3600" b="1" dirty="0">
                <a:solidFill>
                  <a:schemeClr val="bg1"/>
                </a:solidFill>
                <a:latin typeface="Trueno" pitchFamily="2" charset="77"/>
              </a:rPr>
            </a:br>
            <a:r>
              <a:rPr lang="es-MX" sz="3600" b="1" dirty="0">
                <a:solidFill>
                  <a:schemeClr val="bg1"/>
                </a:solidFill>
                <a:latin typeface="Trueno" pitchFamily="2" charset="77"/>
              </a:rPr>
              <a:t>¿Cómo evaluar el valor público en una organización?</a:t>
            </a:r>
            <a:br>
              <a:rPr lang="es-MX" sz="3600" b="1" dirty="0">
                <a:solidFill>
                  <a:schemeClr val="bg1"/>
                </a:solidFill>
                <a:latin typeface="Trueno" pitchFamily="2" charset="77"/>
              </a:rPr>
            </a:br>
            <a:r>
              <a:rPr lang="es-MX" sz="3600" b="1" dirty="0">
                <a:solidFill>
                  <a:schemeClr val="bg1"/>
                </a:solidFill>
                <a:latin typeface="Trueno" pitchFamily="2" charset="77"/>
              </a:rPr>
              <a:t>                                          </a:t>
            </a:r>
            <a:r>
              <a:rPr lang="es-MX" sz="2000" b="1" dirty="0">
                <a:solidFill>
                  <a:schemeClr val="bg1"/>
                </a:solidFill>
                <a:latin typeface="Trueno" pitchFamily="2" charset="77"/>
              </a:rPr>
              <a:t>Henry Rodríguez S.</a:t>
            </a:r>
            <a:br>
              <a:rPr lang="es-MX" sz="3600" b="1" dirty="0">
                <a:solidFill>
                  <a:schemeClr val="bg1"/>
                </a:solidFill>
                <a:latin typeface="Trueno" pitchFamily="2" charset="77"/>
              </a:rPr>
            </a:br>
            <a:endParaRPr lang="en-CR" sz="4800" b="1" dirty="0">
              <a:solidFill>
                <a:schemeClr val="bg1"/>
              </a:solidFill>
              <a:latin typeface="Trueno" pitchFamily="2" charset="77"/>
            </a:endParaRPr>
          </a:p>
        </p:txBody>
      </p:sp>
    </p:spTree>
    <p:extLst>
      <p:ext uri="{BB962C8B-B14F-4D97-AF65-F5344CB8AC3E}">
        <p14:creationId xmlns:p14="http://schemas.microsoft.com/office/powerpoint/2010/main" val="3979152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36CFA333-AAA0-4F99-8696-76F7264CDB8E}"/>
              </a:ext>
            </a:extLst>
          </p:cNvPr>
          <p:cNvSpPr>
            <a:spLocks noGrp="1"/>
          </p:cNvSpPr>
          <p:nvPr>
            <p:ph type="body" sz="quarter" idx="4294967295"/>
          </p:nvPr>
        </p:nvSpPr>
        <p:spPr>
          <a:xfrm>
            <a:off x="1768642" y="1071563"/>
            <a:ext cx="5354053" cy="4343400"/>
          </a:xfrm>
        </p:spPr>
        <p:txBody>
          <a:bodyPr>
            <a:normAutofit/>
          </a:bodyPr>
          <a:lstStyle/>
          <a:p>
            <a:pPr marL="0" indent="0">
              <a:buNone/>
            </a:pPr>
            <a:r>
              <a:rPr lang="es-CR" sz="2700" b="1" i="1" dirty="0">
                <a:solidFill>
                  <a:srgbClr val="00678F"/>
                </a:solidFill>
              </a:rPr>
              <a:t>                                    VALOR PÚBLICO</a:t>
            </a:r>
          </a:p>
          <a:p>
            <a:pPr marL="0" indent="0" algn="just">
              <a:buNone/>
            </a:pPr>
            <a:endParaRPr lang="es-MX" sz="2200" dirty="0"/>
          </a:p>
          <a:p>
            <a:pPr marL="0" indent="0" algn="just">
              <a:buNone/>
            </a:pPr>
            <a:endParaRPr lang="es-MX" sz="1800" dirty="0">
              <a:solidFill>
                <a:srgbClr val="000000"/>
              </a:solidFill>
              <a:latin typeface="Arial" panose="020B0604020202020204" pitchFamily="34" charset="0"/>
            </a:endParaRPr>
          </a:p>
          <a:p>
            <a:pPr marL="0" indent="0" algn="just">
              <a:buNone/>
            </a:pPr>
            <a:r>
              <a:rPr lang="es-MX" sz="1800" dirty="0"/>
              <a:t>El </a:t>
            </a:r>
            <a:r>
              <a:rPr lang="es-MX" sz="1800" b="1" dirty="0"/>
              <a:t>enfoque RER </a:t>
            </a:r>
            <a:r>
              <a:rPr lang="es-MX" sz="1800" dirty="0"/>
              <a:t>(rendimiento, evaluación, rendición de cuentas) </a:t>
            </a:r>
            <a:r>
              <a:rPr lang="es-MX" sz="1800" b="1" dirty="0"/>
              <a:t>sirve para medir el valor público</a:t>
            </a:r>
            <a:r>
              <a:rPr lang="es-MX" sz="1800" dirty="0"/>
              <a:t>. </a:t>
            </a:r>
          </a:p>
          <a:p>
            <a:pPr marL="0" indent="0" algn="just">
              <a:buNone/>
            </a:pPr>
            <a:endParaRPr lang="es-MX" sz="1800" dirty="0"/>
          </a:p>
          <a:p>
            <a:pPr marL="0" indent="0" algn="just">
              <a:buNone/>
            </a:pPr>
            <a:r>
              <a:rPr lang="es-MX" sz="1800" dirty="0"/>
              <a:t>Esto es, el valor público es el resultado de un proceso que combina la medición del rendimiento del servicio público, su evaluación por instituciones externas e internas y la rendición de cuentas que potencie su legitimación. </a:t>
            </a:r>
          </a:p>
          <a:p>
            <a:pPr marL="0" indent="0" algn="just">
              <a:buNone/>
            </a:pPr>
            <a:endParaRPr lang="es-MX" sz="2200" dirty="0"/>
          </a:p>
        </p:txBody>
      </p:sp>
      <p:sp>
        <p:nvSpPr>
          <p:cNvPr id="7" name="Rectangle 6">
            <a:extLst>
              <a:ext uri="{FF2B5EF4-FFF2-40B4-BE49-F238E27FC236}">
                <a16:creationId xmlns:a16="http://schemas.microsoft.com/office/drawing/2014/main" id="{0C88B684-CAE9-854E-AE2B-B2F2158B8DF8}"/>
              </a:ext>
            </a:extLst>
          </p:cNvPr>
          <p:cNvSpPr/>
          <p:nvPr/>
        </p:nvSpPr>
        <p:spPr>
          <a:xfrm>
            <a:off x="-172995" y="383403"/>
            <a:ext cx="407773" cy="184666"/>
          </a:xfrm>
          <a:prstGeom prst="rect">
            <a:avLst/>
          </a:prstGeom>
          <a:solidFill>
            <a:srgbClr val="00678F"/>
          </a:solidFill>
          <a:ln w="12700" cap="flat">
            <a:solidFill>
              <a:srgbClr val="00678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2860" tIns="22860" rIns="22860" bIns="2286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CR" sz="900" b="0" i="0" u="none" strike="noStrike" kern="1200" cap="none" spc="0" normalizeH="0" baseline="0" noProof="0">
              <a:ln>
                <a:noFill/>
              </a:ln>
              <a:solidFill>
                <a:srgbClr val="000000"/>
              </a:solidFill>
              <a:effectLst/>
              <a:uLnTx/>
              <a:uFillTx/>
              <a:latin typeface="Calibri Light" panose="020F0302020204030204"/>
              <a:ea typeface="+mn-ea"/>
              <a:cs typeface="+mn-cs"/>
              <a:sym typeface="Calibri"/>
            </a:endParaRPr>
          </a:p>
        </p:txBody>
      </p:sp>
      <p:cxnSp>
        <p:nvCxnSpPr>
          <p:cNvPr id="8" name="Straight Connector 7">
            <a:extLst>
              <a:ext uri="{FF2B5EF4-FFF2-40B4-BE49-F238E27FC236}">
                <a16:creationId xmlns:a16="http://schemas.microsoft.com/office/drawing/2014/main" id="{954F427F-CD90-1348-A18D-75F284F15434}"/>
              </a:ext>
            </a:extLst>
          </p:cNvPr>
          <p:cNvCxnSpPr>
            <a:cxnSpLocks/>
          </p:cNvCxnSpPr>
          <p:nvPr/>
        </p:nvCxnSpPr>
        <p:spPr>
          <a:xfrm>
            <a:off x="2935116" y="1528763"/>
            <a:ext cx="6321769" cy="0"/>
          </a:xfrm>
          <a:prstGeom prst="line">
            <a:avLst/>
          </a:prstGeom>
          <a:noFill/>
          <a:ln w="38100" cap="flat">
            <a:solidFill>
              <a:srgbClr val="00678F"/>
            </a:solidFill>
            <a:prstDash val="solid"/>
            <a:miter lim="400000"/>
          </a:ln>
          <a:effectLst/>
          <a:sp3d/>
        </p:spPr>
        <p:style>
          <a:lnRef idx="0">
            <a:scrgbClr r="0" g="0" b="0"/>
          </a:lnRef>
          <a:fillRef idx="0">
            <a:scrgbClr r="0" g="0" b="0"/>
          </a:fillRef>
          <a:effectRef idx="0">
            <a:scrgbClr r="0" g="0" b="0"/>
          </a:effectRef>
          <a:fontRef idx="none"/>
        </p:style>
      </p:cxnSp>
      <p:pic>
        <p:nvPicPr>
          <p:cNvPr id="4" name="Imagen 3">
            <a:extLst>
              <a:ext uri="{FF2B5EF4-FFF2-40B4-BE49-F238E27FC236}">
                <a16:creationId xmlns:a16="http://schemas.microsoft.com/office/drawing/2014/main" id="{FDD3DF95-B354-73C9-EDA1-6A1F3DCC4C2D}"/>
              </a:ext>
            </a:extLst>
          </p:cNvPr>
          <p:cNvPicPr>
            <a:picLocks noChangeAspect="1"/>
          </p:cNvPicPr>
          <p:nvPr/>
        </p:nvPicPr>
        <p:blipFill>
          <a:blip r:embed="rId2"/>
          <a:stretch>
            <a:fillRect/>
          </a:stretch>
        </p:blipFill>
        <p:spPr>
          <a:xfrm>
            <a:off x="7435515" y="2375182"/>
            <a:ext cx="3080085" cy="2408597"/>
          </a:xfrm>
          <a:prstGeom prst="rect">
            <a:avLst/>
          </a:prstGeom>
        </p:spPr>
      </p:pic>
    </p:spTree>
    <p:extLst>
      <p:ext uri="{BB962C8B-B14F-4D97-AF65-F5344CB8AC3E}">
        <p14:creationId xmlns:p14="http://schemas.microsoft.com/office/powerpoint/2010/main" val="2077781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A12BF800-50EB-4A7C-A9D6-023662B65492}"/>
              </a:ext>
            </a:extLst>
          </p:cNvPr>
          <p:cNvSpPr>
            <a:spLocks noGrp="1"/>
          </p:cNvSpPr>
          <p:nvPr>
            <p:ph type="body" sz="quarter" idx="4294967295"/>
          </p:nvPr>
        </p:nvSpPr>
        <p:spPr>
          <a:xfrm>
            <a:off x="2334126" y="2181728"/>
            <a:ext cx="8157411" cy="3994480"/>
          </a:xfrm>
        </p:spPr>
        <p:txBody>
          <a:bodyPr>
            <a:normAutofit lnSpcReduction="10000"/>
          </a:body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MX" sz="2000" dirty="0">
                <a:solidFill>
                  <a:prstClr val="black"/>
                </a:solidFill>
                <a:latin typeface="Calibri" panose="020F0502020204030204"/>
              </a:rPr>
              <a:t>S</a:t>
            </a:r>
            <a:r>
              <a:rPr kumimoji="0" lang="es-MX" sz="2000" b="0" i="0" u="none" strike="noStrike" kern="1200" cap="none" spc="0" normalizeH="0" baseline="0" noProof="0" dirty="0">
                <a:ln>
                  <a:noFill/>
                </a:ln>
                <a:solidFill>
                  <a:prstClr val="black"/>
                </a:solidFill>
                <a:effectLst/>
                <a:uLnTx/>
                <a:uFillTx/>
                <a:latin typeface="Calibri" panose="020F0502020204030204"/>
                <a:ea typeface="+mn-ea"/>
                <a:cs typeface="+mn-cs"/>
              </a:rPr>
              <a:t>e define como:</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MX"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MX" sz="2000" b="0" i="0" u="none" strike="noStrike" kern="1200" cap="none" spc="0" normalizeH="0" baseline="0" noProof="0" dirty="0">
                <a:ln>
                  <a:noFill/>
                </a:ln>
                <a:solidFill>
                  <a:prstClr val="black"/>
                </a:solidFill>
                <a:effectLst/>
                <a:uLnTx/>
                <a:uFillTx/>
                <a:latin typeface="Calibri" panose="020F0502020204030204"/>
                <a:ea typeface="+mn-ea"/>
                <a:cs typeface="+mn-cs"/>
              </a:rPr>
              <a:t>“El grado de beneficio que cada institución de la Administración Pública genera en el marco de su mandato legal a los habitantes del país, </a:t>
            </a:r>
            <a:r>
              <a:rPr kumimoji="0" lang="es-MX" sz="2000" b="1" i="0" u="none" strike="noStrike" kern="1200" cap="none" spc="0" normalizeH="0" baseline="0" noProof="0" dirty="0">
                <a:ln>
                  <a:noFill/>
                </a:ln>
                <a:solidFill>
                  <a:prstClr val="black"/>
                </a:solidFill>
                <a:effectLst/>
                <a:uLnTx/>
                <a:uFillTx/>
                <a:latin typeface="Calibri" panose="020F0502020204030204"/>
                <a:ea typeface="+mn-ea"/>
                <a:cs typeface="+mn-cs"/>
              </a:rPr>
              <a:t>mediante la prestación de bienes y servicios de calidad que satisfagan sus necesidades y expectativas </a:t>
            </a:r>
            <a:r>
              <a:rPr kumimoji="0" lang="es-MX" sz="2000" b="0" i="0" u="none" strike="noStrike" kern="1200" cap="none" spc="0" normalizeH="0" baseline="0" noProof="0" dirty="0">
                <a:ln>
                  <a:noFill/>
                </a:ln>
                <a:solidFill>
                  <a:prstClr val="black"/>
                </a:solidFill>
                <a:effectLst/>
                <a:uLnTx/>
                <a:uFillTx/>
                <a:latin typeface="Calibri" panose="020F0502020204030204"/>
                <a:ea typeface="+mn-ea"/>
                <a:cs typeface="+mn-cs"/>
              </a:rPr>
              <a:t>y les permita alcanzar el mayor bienestar humano.”</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MX"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s-MX" sz="2200" dirty="0">
              <a:solidFill>
                <a:prstClr val="black"/>
              </a:solidFill>
              <a:latin typeface="Calibri" panose="020F0502020204030204"/>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MX"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MX" sz="1600" b="0" i="0" u="none" strike="noStrike" kern="1200" cap="none" spc="0" normalizeH="0" baseline="0" noProof="0" dirty="0">
                <a:ln>
                  <a:noFill/>
                </a:ln>
                <a:solidFill>
                  <a:prstClr val="black"/>
                </a:solidFill>
                <a:effectLst/>
                <a:uLnTx/>
                <a:uFillTx/>
                <a:latin typeface="Calibri" panose="020F0502020204030204"/>
                <a:ea typeface="+mn-ea"/>
                <a:cs typeface="+mn-cs"/>
              </a:rPr>
              <a:t>(MIDEPLAN, Metodología para el diseño de estrategia institucional enfocada en la creación de valor público, 2019).</a:t>
            </a:r>
            <a:endParaRPr kumimoji="0" lang="es-CR"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algn="just"/>
            <a:endParaRPr lang="es-CR" sz="2000" b="1" i="1" dirty="0"/>
          </a:p>
        </p:txBody>
      </p:sp>
      <p:sp>
        <p:nvSpPr>
          <p:cNvPr id="8" name="Marcador de texto 2">
            <a:extLst>
              <a:ext uri="{FF2B5EF4-FFF2-40B4-BE49-F238E27FC236}">
                <a16:creationId xmlns:a16="http://schemas.microsoft.com/office/drawing/2014/main" id="{2D911EF9-D196-C142-A543-1846C38AB7D8}"/>
              </a:ext>
            </a:extLst>
          </p:cNvPr>
          <p:cNvSpPr txBox="1">
            <a:spLocks/>
          </p:cNvSpPr>
          <p:nvPr/>
        </p:nvSpPr>
        <p:spPr>
          <a:xfrm>
            <a:off x="1524000" y="1042739"/>
            <a:ext cx="9144000" cy="7860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860" rIns="22860">
            <a:normAutofit/>
          </a:bodyPr>
          <a:lstStyle>
            <a:lvl1pPr marL="0" marR="0" indent="0" algn="ctr" defTabSz="1828800" rtl="0" latinLnBrk="0">
              <a:lnSpc>
                <a:spcPct val="90000"/>
              </a:lnSpc>
              <a:spcBef>
                <a:spcPts val="2000"/>
              </a:spcBef>
              <a:spcAft>
                <a:spcPts val="0"/>
              </a:spcAft>
              <a:buClrTx/>
              <a:buSzTx/>
              <a:buFontTx/>
              <a:buNone/>
              <a:tabLst/>
              <a:defRPr sz="4800" b="0" i="0" u="none" strike="noStrike" cap="none" spc="0" baseline="0">
                <a:ln>
                  <a:noFill/>
                </a:ln>
                <a:solidFill>
                  <a:srgbClr val="000000"/>
                </a:solidFill>
                <a:uFillTx/>
                <a:latin typeface="+mj-lt"/>
                <a:ea typeface="+mj-ea"/>
                <a:cs typeface="+mj-cs"/>
                <a:sym typeface="Calibri"/>
              </a:defRPr>
            </a:lvl1pPr>
            <a:lvl2pPr marL="0" marR="0" indent="914400" algn="ctr" defTabSz="1828800" rtl="0" latinLnBrk="0">
              <a:lnSpc>
                <a:spcPct val="90000"/>
              </a:lnSpc>
              <a:spcBef>
                <a:spcPts val="2000"/>
              </a:spcBef>
              <a:spcAft>
                <a:spcPts val="0"/>
              </a:spcAft>
              <a:buClrTx/>
              <a:buSzTx/>
              <a:buFontTx/>
              <a:buNone/>
              <a:tabLst/>
              <a:defRPr sz="4800" b="0" i="0" u="none" strike="noStrike" cap="none" spc="0" baseline="0">
                <a:ln>
                  <a:noFill/>
                </a:ln>
                <a:solidFill>
                  <a:srgbClr val="000000"/>
                </a:solidFill>
                <a:uFillTx/>
                <a:latin typeface="+mj-lt"/>
                <a:ea typeface="+mj-ea"/>
                <a:cs typeface="+mj-cs"/>
                <a:sym typeface="Calibri"/>
              </a:defRPr>
            </a:lvl2pPr>
            <a:lvl3pPr marL="0" marR="0" indent="1828800" algn="ctr" defTabSz="1828800" rtl="0" latinLnBrk="0">
              <a:lnSpc>
                <a:spcPct val="90000"/>
              </a:lnSpc>
              <a:spcBef>
                <a:spcPts val="2000"/>
              </a:spcBef>
              <a:spcAft>
                <a:spcPts val="0"/>
              </a:spcAft>
              <a:buClrTx/>
              <a:buSzTx/>
              <a:buFontTx/>
              <a:buNone/>
              <a:tabLst/>
              <a:defRPr sz="4800" b="0" i="0" u="none" strike="noStrike" cap="none" spc="0" baseline="0">
                <a:ln>
                  <a:noFill/>
                </a:ln>
                <a:solidFill>
                  <a:srgbClr val="000000"/>
                </a:solidFill>
                <a:uFillTx/>
                <a:latin typeface="+mj-lt"/>
                <a:ea typeface="+mj-ea"/>
                <a:cs typeface="+mj-cs"/>
                <a:sym typeface="Calibri"/>
              </a:defRPr>
            </a:lvl3pPr>
            <a:lvl4pPr marL="0" marR="0" indent="2743200" algn="ctr" defTabSz="1828800" rtl="0" latinLnBrk="0">
              <a:lnSpc>
                <a:spcPct val="90000"/>
              </a:lnSpc>
              <a:spcBef>
                <a:spcPts val="2000"/>
              </a:spcBef>
              <a:spcAft>
                <a:spcPts val="0"/>
              </a:spcAft>
              <a:buClrTx/>
              <a:buSzTx/>
              <a:buFontTx/>
              <a:buNone/>
              <a:tabLst/>
              <a:defRPr sz="4800" b="0" i="0" u="none" strike="noStrike" cap="none" spc="0" baseline="0">
                <a:ln>
                  <a:noFill/>
                </a:ln>
                <a:solidFill>
                  <a:srgbClr val="000000"/>
                </a:solidFill>
                <a:uFillTx/>
                <a:latin typeface="+mj-lt"/>
                <a:ea typeface="+mj-ea"/>
                <a:cs typeface="+mj-cs"/>
                <a:sym typeface="Calibri"/>
              </a:defRPr>
            </a:lvl4pPr>
            <a:lvl5pPr marL="0" marR="0" indent="3657600" algn="ctr" defTabSz="1828800" rtl="0" latinLnBrk="0">
              <a:lnSpc>
                <a:spcPct val="90000"/>
              </a:lnSpc>
              <a:spcBef>
                <a:spcPts val="2000"/>
              </a:spcBef>
              <a:spcAft>
                <a:spcPts val="0"/>
              </a:spcAft>
              <a:buClrTx/>
              <a:buSzTx/>
              <a:buFontTx/>
              <a:buNone/>
              <a:tabLst/>
              <a:defRPr sz="4800" b="0" i="0" u="none" strike="noStrike" cap="none" spc="0" baseline="0">
                <a:ln>
                  <a:noFill/>
                </a:ln>
                <a:solidFill>
                  <a:srgbClr val="000000"/>
                </a:solidFill>
                <a:uFillTx/>
                <a:latin typeface="+mj-lt"/>
                <a:ea typeface="+mj-ea"/>
                <a:cs typeface="+mj-cs"/>
                <a:sym typeface="Calibri"/>
              </a:defRPr>
            </a:lvl5pPr>
            <a:lvl6pPr marL="1991457" marR="0" indent="-276957" algn="l" defTabSz="685800" rtl="0" latinLnBrk="0">
              <a:lnSpc>
                <a:spcPct val="90000"/>
              </a:lnSpc>
              <a:spcBef>
                <a:spcPts val="700"/>
              </a:spcBef>
              <a:spcAft>
                <a:spcPts val="0"/>
              </a:spcAft>
              <a:buClrTx/>
              <a:buSzPct val="100000"/>
              <a:buFont typeface="Arial"/>
              <a:buChar char="•"/>
              <a:tabLst/>
              <a:defRPr sz="2100" b="0" i="0" u="none" strike="noStrike" cap="none" spc="0" baseline="0">
                <a:ln>
                  <a:noFill/>
                </a:ln>
                <a:solidFill>
                  <a:srgbClr val="000000"/>
                </a:solidFill>
                <a:uFillTx/>
                <a:latin typeface="+mj-lt"/>
                <a:ea typeface="+mj-ea"/>
                <a:cs typeface="+mj-cs"/>
                <a:sym typeface="Calibri"/>
              </a:defRPr>
            </a:lvl6pPr>
            <a:lvl7pPr marL="2334357" marR="0" indent="-276957" algn="l" defTabSz="685800" rtl="0" latinLnBrk="0">
              <a:lnSpc>
                <a:spcPct val="90000"/>
              </a:lnSpc>
              <a:spcBef>
                <a:spcPts val="700"/>
              </a:spcBef>
              <a:spcAft>
                <a:spcPts val="0"/>
              </a:spcAft>
              <a:buClrTx/>
              <a:buSzPct val="100000"/>
              <a:buFont typeface="Arial"/>
              <a:buChar char="•"/>
              <a:tabLst/>
              <a:defRPr sz="2100" b="0" i="0" u="none" strike="noStrike" cap="none" spc="0" baseline="0">
                <a:ln>
                  <a:noFill/>
                </a:ln>
                <a:solidFill>
                  <a:srgbClr val="000000"/>
                </a:solidFill>
                <a:uFillTx/>
                <a:latin typeface="+mj-lt"/>
                <a:ea typeface="+mj-ea"/>
                <a:cs typeface="+mj-cs"/>
                <a:sym typeface="Calibri"/>
              </a:defRPr>
            </a:lvl7pPr>
            <a:lvl8pPr marL="2677257" marR="0" indent="-276957" algn="l" defTabSz="685800" rtl="0" latinLnBrk="0">
              <a:lnSpc>
                <a:spcPct val="90000"/>
              </a:lnSpc>
              <a:spcBef>
                <a:spcPts val="700"/>
              </a:spcBef>
              <a:spcAft>
                <a:spcPts val="0"/>
              </a:spcAft>
              <a:buClrTx/>
              <a:buSzPct val="100000"/>
              <a:buFont typeface="Arial"/>
              <a:buChar char="•"/>
              <a:tabLst/>
              <a:defRPr sz="2100" b="0" i="0" u="none" strike="noStrike" cap="none" spc="0" baseline="0">
                <a:ln>
                  <a:noFill/>
                </a:ln>
                <a:solidFill>
                  <a:srgbClr val="000000"/>
                </a:solidFill>
                <a:uFillTx/>
                <a:latin typeface="+mj-lt"/>
                <a:ea typeface="+mj-ea"/>
                <a:cs typeface="+mj-cs"/>
                <a:sym typeface="Calibri"/>
              </a:defRPr>
            </a:lvl8pPr>
            <a:lvl9pPr marL="3020157" marR="0" indent="-276957" algn="l" defTabSz="685800" rtl="0" latinLnBrk="0">
              <a:lnSpc>
                <a:spcPct val="90000"/>
              </a:lnSpc>
              <a:spcBef>
                <a:spcPts val="700"/>
              </a:spcBef>
              <a:spcAft>
                <a:spcPts val="0"/>
              </a:spcAft>
              <a:buClrTx/>
              <a:buSzPct val="100000"/>
              <a:buFont typeface="Arial"/>
              <a:buChar char="•"/>
              <a:tabLst/>
              <a:defRPr sz="2100" b="0" i="0" u="none" strike="noStrike" cap="none" spc="0" baseline="0">
                <a:ln>
                  <a:noFill/>
                </a:ln>
                <a:solidFill>
                  <a:srgbClr val="000000"/>
                </a:solidFill>
                <a:uFillTx/>
                <a:latin typeface="+mj-lt"/>
                <a:ea typeface="+mj-ea"/>
                <a:cs typeface="+mj-cs"/>
                <a:sym typeface="Calibri"/>
              </a:defRPr>
            </a:lvl9pPr>
          </a:lstStyle>
          <a:p>
            <a:pPr hangingPunct="1"/>
            <a:r>
              <a:rPr lang="es-CR" sz="2400" b="1" i="1" dirty="0">
                <a:solidFill>
                  <a:srgbClr val="00678F"/>
                </a:solidFill>
              </a:rPr>
              <a:t> VALOR PÚBLICO</a:t>
            </a:r>
          </a:p>
        </p:txBody>
      </p:sp>
      <p:cxnSp>
        <p:nvCxnSpPr>
          <p:cNvPr id="9" name="Straight Connector 8">
            <a:extLst>
              <a:ext uri="{FF2B5EF4-FFF2-40B4-BE49-F238E27FC236}">
                <a16:creationId xmlns:a16="http://schemas.microsoft.com/office/drawing/2014/main" id="{6611DE98-91C1-854C-9AC4-B4C0C34AEDF2}"/>
              </a:ext>
            </a:extLst>
          </p:cNvPr>
          <p:cNvCxnSpPr>
            <a:cxnSpLocks/>
          </p:cNvCxnSpPr>
          <p:nvPr/>
        </p:nvCxnSpPr>
        <p:spPr>
          <a:xfrm>
            <a:off x="2935115" y="1828801"/>
            <a:ext cx="6321769" cy="0"/>
          </a:xfrm>
          <a:prstGeom prst="line">
            <a:avLst/>
          </a:prstGeom>
          <a:noFill/>
          <a:ln w="38100" cap="flat">
            <a:solidFill>
              <a:srgbClr val="00678F"/>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786317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36CFA333-AAA0-4F99-8696-76F7264CDB8E}"/>
              </a:ext>
            </a:extLst>
          </p:cNvPr>
          <p:cNvSpPr>
            <a:spLocks noGrp="1"/>
          </p:cNvSpPr>
          <p:nvPr>
            <p:ph type="body" sz="quarter" idx="4294967295"/>
          </p:nvPr>
        </p:nvSpPr>
        <p:spPr>
          <a:xfrm>
            <a:off x="1768642" y="1071563"/>
            <a:ext cx="8650706" cy="4343400"/>
          </a:xfrm>
        </p:spPr>
        <p:txBody>
          <a:bodyPr>
            <a:normAutofit/>
          </a:bodyPr>
          <a:lstStyle/>
          <a:p>
            <a:pPr marL="0" indent="0">
              <a:buNone/>
            </a:pPr>
            <a:r>
              <a:rPr lang="es-CR" sz="2700" b="1" i="1" dirty="0">
                <a:solidFill>
                  <a:srgbClr val="00678F"/>
                </a:solidFill>
              </a:rPr>
              <a:t>                                           VALOR PÚBLICO</a:t>
            </a:r>
          </a:p>
          <a:p>
            <a:pPr marL="0" indent="0" algn="just">
              <a:buNone/>
            </a:pPr>
            <a:endParaRPr lang="es-MX" sz="2200" dirty="0"/>
          </a:p>
          <a:p>
            <a:pPr marL="0" indent="0" algn="just">
              <a:buNone/>
            </a:pPr>
            <a:endParaRPr lang="es-MX" sz="2400" dirty="0"/>
          </a:p>
          <a:p>
            <a:pPr marL="0" indent="0" algn="just">
              <a:buNone/>
            </a:pPr>
            <a:r>
              <a:rPr lang="es-MX" sz="2000" dirty="0"/>
              <a:t>Por tanto</a:t>
            </a:r>
            <a:r>
              <a:rPr lang="es-MX" sz="2000"/>
              <a:t>, una institución </a:t>
            </a:r>
            <a:r>
              <a:rPr lang="es-MX" sz="2000" dirty="0"/>
              <a:t>pública </a:t>
            </a:r>
            <a:r>
              <a:rPr lang="es-MX" sz="2000" b="1" i="1" dirty="0"/>
              <a:t>debe ser sostenible, eficiente, efectiva y abierta </a:t>
            </a:r>
            <a:r>
              <a:rPr lang="es-MX" sz="2000" dirty="0"/>
              <a:t>para que rediseñe un nuevo modelo de sociedad.</a:t>
            </a:r>
          </a:p>
          <a:p>
            <a:pPr marL="0" indent="0" algn="just">
              <a:buNone/>
            </a:pPr>
            <a:r>
              <a:rPr lang="es-MX" sz="2000" dirty="0"/>
              <a:t>Es necesario una r</a:t>
            </a:r>
            <a:r>
              <a:rPr lang="es-MX" sz="2000" b="1" i="1" dirty="0"/>
              <a:t>eforma estratégica que renueve y potencie el valor de lo público desde un cambio a fondo en su misión, estructuras administrativas y gestión.</a:t>
            </a:r>
            <a:endParaRPr lang="es-MX" sz="2000" dirty="0"/>
          </a:p>
          <a:p>
            <a:pPr marL="0" indent="0" algn="just">
              <a:buNone/>
            </a:pPr>
            <a:r>
              <a:rPr lang="es-MX" sz="2000" dirty="0"/>
              <a:t>Las restricciones financieras y recortes presupuestarios obligan a las instituciones públicas a racionalizar sus gastos y a </a:t>
            </a:r>
            <a:r>
              <a:rPr lang="es-MX" sz="2000" b="1" i="1" dirty="0"/>
              <a:t>poner el foco de actuación de lo público en factores de eficiencia interna como los costos, la productividad y la calidad</a:t>
            </a:r>
            <a:r>
              <a:rPr lang="es-MX" sz="2000" dirty="0"/>
              <a:t>.</a:t>
            </a:r>
          </a:p>
          <a:p>
            <a:pPr marL="0" indent="0" algn="just">
              <a:buNone/>
            </a:pPr>
            <a:endParaRPr lang="es-MX" sz="2200" dirty="0"/>
          </a:p>
          <a:p>
            <a:pPr marL="0" indent="0" algn="just">
              <a:buNone/>
            </a:pPr>
            <a:endParaRPr lang="es-CR" sz="1600" dirty="0"/>
          </a:p>
        </p:txBody>
      </p:sp>
      <p:sp>
        <p:nvSpPr>
          <p:cNvPr id="7" name="Rectangle 6">
            <a:extLst>
              <a:ext uri="{FF2B5EF4-FFF2-40B4-BE49-F238E27FC236}">
                <a16:creationId xmlns:a16="http://schemas.microsoft.com/office/drawing/2014/main" id="{0C88B684-CAE9-854E-AE2B-B2F2158B8DF8}"/>
              </a:ext>
            </a:extLst>
          </p:cNvPr>
          <p:cNvSpPr/>
          <p:nvPr/>
        </p:nvSpPr>
        <p:spPr>
          <a:xfrm>
            <a:off x="-172995" y="383403"/>
            <a:ext cx="407773" cy="184666"/>
          </a:xfrm>
          <a:prstGeom prst="rect">
            <a:avLst/>
          </a:prstGeom>
          <a:solidFill>
            <a:srgbClr val="00678F"/>
          </a:solidFill>
          <a:ln w="12700" cap="flat">
            <a:solidFill>
              <a:srgbClr val="00678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2860" tIns="22860" rIns="22860" bIns="2286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CR" sz="900" b="0" i="0" u="none" strike="noStrike" kern="1200" cap="none" spc="0" normalizeH="0" baseline="0" noProof="0">
              <a:ln>
                <a:noFill/>
              </a:ln>
              <a:solidFill>
                <a:srgbClr val="000000"/>
              </a:solidFill>
              <a:effectLst/>
              <a:uLnTx/>
              <a:uFillTx/>
              <a:latin typeface="Calibri Light" panose="020F0302020204030204"/>
              <a:ea typeface="+mn-ea"/>
              <a:cs typeface="+mn-cs"/>
              <a:sym typeface="Calibri"/>
            </a:endParaRPr>
          </a:p>
        </p:txBody>
      </p:sp>
      <p:cxnSp>
        <p:nvCxnSpPr>
          <p:cNvPr id="8" name="Straight Connector 7">
            <a:extLst>
              <a:ext uri="{FF2B5EF4-FFF2-40B4-BE49-F238E27FC236}">
                <a16:creationId xmlns:a16="http://schemas.microsoft.com/office/drawing/2014/main" id="{954F427F-CD90-1348-A18D-75F284F15434}"/>
              </a:ext>
            </a:extLst>
          </p:cNvPr>
          <p:cNvCxnSpPr>
            <a:cxnSpLocks/>
          </p:cNvCxnSpPr>
          <p:nvPr/>
        </p:nvCxnSpPr>
        <p:spPr>
          <a:xfrm>
            <a:off x="2935116" y="1528763"/>
            <a:ext cx="6321769" cy="0"/>
          </a:xfrm>
          <a:prstGeom prst="line">
            <a:avLst/>
          </a:prstGeom>
          <a:noFill/>
          <a:ln w="38100" cap="flat">
            <a:solidFill>
              <a:srgbClr val="00678F"/>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124845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36CFA333-AAA0-4F99-8696-76F7264CDB8E}"/>
              </a:ext>
            </a:extLst>
          </p:cNvPr>
          <p:cNvSpPr>
            <a:spLocks noGrp="1"/>
          </p:cNvSpPr>
          <p:nvPr>
            <p:ph type="body" sz="quarter" idx="4294967295"/>
          </p:nvPr>
        </p:nvSpPr>
        <p:spPr>
          <a:xfrm>
            <a:off x="1768642" y="1071563"/>
            <a:ext cx="8650706" cy="4343400"/>
          </a:xfrm>
        </p:spPr>
        <p:txBody>
          <a:bodyPr>
            <a:normAutofit/>
          </a:bodyPr>
          <a:lstStyle/>
          <a:p>
            <a:pPr marL="0" indent="0">
              <a:buNone/>
            </a:pPr>
            <a:r>
              <a:rPr lang="es-CR" sz="2700" b="1" i="1" dirty="0">
                <a:solidFill>
                  <a:srgbClr val="00678F"/>
                </a:solidFill>
              </a:rPr>
              <a:t>                                          VALOR PÚBLICO</a:t>
            </a:r>
          </a:p>
          <a:p>
            <a:pPr marL="0" indent="0" algn="just">
              <a:buNone/>
            </a:pPr>
            <a:endParaRPr lang="es-MX" sz="2200" dirty="0"/>
          </a:p>
          <a:p>
            <a:pPr marL="0" indent="0" algn="just">
              <a:buNone/>
            </a:pPr>
            <a:endParaRPr lang="es-MX" sz="2200" dirty="0"/>
          </a:p>
          <a:p>
            <a:pPr marL="0" indent="0" algn="just">
              <a:buNone/>
            </a:pPr>
            <a:r>
              <a:rPr lang="es-MX" sz="2000" dirty="0"/>
              <a:t>En las </a:t>
            </a:r>
            <a:r>
              <a:rPr lang="es-MX" sz="2000" b="1" dirty="0"/>
              <a:t>democracias</a:t>
            </a:r>
            <a:r>
              <a:rPr lang="es-MX" sz="2000" dirty="0"/>
              <a:t>, las instituciones y los procesos representativos de la ciudadanía </a:t>
            </a:r>
            <a:r>
              <a:rPr lang="es-MX" sz="2000" b="1" dirty="0"/>
              <a:t>crean las condiciones para que los ciudadanos se asocien y decidan colectivamente lo que quieren conseguir juntos</a:t>
            </a:r>
            <a:r>
              <a:rPr lang="es-MX" sz="2000" dirty="0"/>
              <a:t>.</a:t>
            </a:r>
          </a:p>
          <a:p>
            <a:pPr marL="0" indent="0" algn="just">
              <a:buNone/>
            </a:pPr>
            <a:endParaRPr lang="es-MX" sz="2000" dirty="0"/>
          </a:p>
          <a:p>
            <a:pPr marL="0" indent="0" algn="just">
              <a:buNone/>
            </a:pPr>
            <a:r>
              <a:rPr lang="es-MX" sz="2000" dirty="0"/>
              <a:t>Así que, “</a:t>
            </a:r>
            <a:r>
              <a:rPr lang="es-MX" sz="2000" b="1" i="1" dirty="0"/>
              <a:t>no basta con decir que los directivos públicos crean resultados valiosos, sino que deben ser capaces de demostrar que los resultados obtenidos se pueden comparar tanto al costo del consumo privado, como con la libertad de este a la hora de producir los resultados deseados</a:t>
            </a:r>
            <a:r>
              <a:rPr lang="es-MX" sz="2000" dirty="0"/>
              <a:t>” (Moore, 1998) </a:t>
            </a:r>
            <a:endParaRPr lang="es-CR" sz="2000" dirty="0"/>
          </a:p>
        </p:txBody>
      </p:sp>
      <p:sp>
        <p:nvSpPr>
          <p:cNvPr id="7" name="Rectangle 6">
            <a:extLst>
              <a:ext uri="{FF2B5EF4-FFF2-40B4-BE49-F238E27FC236}">
                <a16:creationId xmlns:a16="http://schemas.microsoft.com/office/drawing/2014/main" id="{0C88B684-CAE9-854E-AE2B-B2F2158B8DF8}"/>
              </a:ext>
            </a:extLst>
          </p:cNvPr>
          <p:cNvSpPr/>
          <p:nvPr/>
        </p:nvSpPr>
        <p:spPr>
          <a:xfrm>
            <a:off x="-172995" y="383403"/>
            <a:ext cx="407773" cy="184666"/>
          </a:xfrm>
          <a:prstGeom prst="rect">
            <a:avLst/>
          </a:prstGeom>
          <a:solidFill>
            <a:srgbClr val="00678F"/>
          </a:solidFill>
          <a:ln w="12700" cap="flat">
            <a:solidFill>
              <a:srgbClr val="00678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2860" tIns="22860" rIns="22860" bIns="2286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CR" sz="900" b="0" i="0" u="none" strike="noStrike" kern="1200" cap="none" spc="0" normalizeH="0" baseline="0" noProof="0">
              <a:ln>
                <a:noFill/>
              </a:ln>
              <a:solidFill>
                <a:srgbClr val="000000"/>
              </a:solidFill>
              <a:effectLst/>
              <a:uLnTx/>
              <a:uFillTx/>
              <a:latin typeface="Calibri Light" panose="020F0302020204030204"/>
              <a:ea typeface="+mn-ea"/>
              <a:cs typeface="+mn-cs"/>
              <a:sym typeface="Calibri"/>
            </a:endParaRPr>
          </a:p>
        </p:txBody>
      </p:sp>
      <p:cxnSp>
        <p:nvCxnSpPr>
          <p:cNvPr id="8" name="Straight Connector 7">
            <a:extLst>
              <a:ext uri="{FF2B5EF4-FFF2-40B4-BE49-F238E27FC236}">
                <a16:creationId xmlns:a16="http://schemas.microsoft.com/office/drawing/2014/main" id="{954F427F-CD90-1348-A18D-75F284F15434}"/>
              </a:ext>
            </a:extLst>
          </p:cNvPr>
          <p:cNvCxnSpPr>
            <a:cxnSpLocks/>
          </p:cNvCxnSpPr>
          <p:nvPr/>
        </p:nvCxnSpPr>
        <p:spPr>
          <a:xfrm>
            <a:off x="2935116" y="1528763"/>
            <a:ext cx="6321769" cy="0"/>
          </a:xfrm>
          <a:prstGeom prst="line">
            <a:avLst/>
          </a:prstGeom>
          <a:noFill/>
          <a:ln w="38100" cap="flat">
            <a:solidFill>
              <a:srgbClr val="00678F"/>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8808080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36CFA333-AAA0-4F99-8696-76F7264CDB8E}"/>
              </a:ext>
            </a:extLst>
          </p:cNvPr>
          <p:cNvSpPr>
            <a:spLocks noGrp="1"/>
          </p:cNvSpPr>
          <p:nvPr>
            <p:ph type="body" sz="quarter" idx="4294967295"/>
          </p:nvPr>
        </p:nvSpPr>
        <p:spPr>
          <a:xfrm>
            <a:off x="5149850" y="1582738"/>
            <a:ext cx="5273508" cy="4204451"/>
          </a:xfrm>
        </p:spPr>
        <p:txBody>
          <a:bodyPr>
            <a:normAutofit/>
          </a:bodyPr>
          <a:lstStyle/>
          <a:p>
            <a:pPr marL="0" indent="0" algn="just">
              <a:buNone/>
            </a:pPr>
            <a:r>
              <a:rPr lang="es-CR" sz="2000" b="1" i="1" dirty="0">
                <a:solidFill>
                  <a:srgbClr val="00678F"/>
                </a:solidFill>
              </a:rPr>
              <a:t>GESTIÓN PÚBLICA PARA RESULTADOS</a:t>
            </a:r>
            <a:endParaRPr lang="es-CR" sz="2000" dirty="0">
              <a:solidFill>
                <a:srgbClr val="00678F"/>
              </a:solidFill>
            </a:endParaRPr>
          </a:p>
          <a:p>
            <a:pPr algn="just"/>
            <a:endParaRPr lang="es-CR" sz="2000" b="1" i="1" dirty="0"/>
          </a:p>
          <a:p>
            <a:pPr marL="0" indent="0" algn="just">
              <a:buNone/>
            </a:pPr>
            <a:r>
              <a:rPr lang="es-CR" sz="2000" dirty="0"/>
              <a:t>“</a:t>
            </a:r>
            <a:r>
              <a:rPr lang="es-CR" sz="2000" b="1" dirty="0"/>
              <a:t>Facilitar a las organizaciones </a:t>
            </a:r>
            <a:r>
              <a:rPr lang="es-CR" sz="2000" dirty="0"/>
              <a:t>la dirección efectiva e integrada de </a:t>
            </a:r>
            <a:r>
              <a:rPr lang="es-CR" sz="2000" b="1" dirty="0"/>
              <a:t>su proceso de creación de valor público</a:t>
            </a:r>
            <a:r>
              <a:rPr lang="es-CR" sz="2000" dirty="0"/>
              <a:t>, a fin  de optimizarlo asegurando la máxima eficiencia, eficacia y efectividad de su desempeño para la consecución de los objetivos y la mejora continua” (CLAD)</a:t>
            </a:r>
          </a:p>
        </p:txBody>
      </p:sp>
      <p:sp>
        <p:nvSpPr>
          <p:cNvPr id="6" name="Marcador de texto 4">
            <a:extLst>
              <a:ext uri="{FF2B5EF4-FFF2-40B4-BE49-F238E27FC236}">
                <a16:creationId xmlns:a16="http://schemas.microsoft.com/office/drawing/2014/main" id="{5FAF0578-988E-C745-900D-3646D323DDEB}"/>
              </a:ext>
            </a:extLst>
          </p:cNvPr>
          <p:cNvSpPr txBox="1">
            <a:spLocks/>
          </p:cNvSpPr>
          <p:nvPr/>
        </p:nvSpPr>
        <p:spPr>
          <a:xfrm>
            <a:off x="1900988" y="339785"/>
            <a:ext cx="5657099" cy="3317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860" rIns="22860">
            <a:normAutofit fontScale="92500" lnSpcReduction="20000"/>
          </a:bodyPr>
          <a:lstStyle>
            <a:defPPr marL="0" marR="0" indent="0" algn="l" defTabSz="2177095" rtl="0" fontAlgn="auto" latinLnBrk="1" hangingPunct="0">
              <a:lnSpc>
                <a:spcPct val="100000"/>
              </a:lnSpc>
              <a:spcBef>
                <a:spcPts val="0"/>
              </a:spcBef>
              <a:spcAft>
                <a:spcPts val="0"/>
              </a:spcAft>
              <a:buClrTx/>
              <a:buSzTx/>
              <a:buFontTx/>
              <a:buNone/>
              <a:tabLst/>
              <a:defRPr kumimoji="0" sz="4286" b="0" i="0" u="none" strike="noStrike" cap="none" spc="0" normalizeH="0" baseline="0">
                <a:ln>
                  <a:noFill/>
                </a:ln>
                <a:solidFill>
                  <a:srgbClr val="000000"/>
                </a:solidFill>
                <a:effectLst/>
                <a:uFillTx/>
              </a:defRPr>
            </a:defPPr>
            <a:lvl1pPr marL="0" marR="0" indent="0" algn="l" defTabSz="2177095" rtl="0" fontAlgn="auto" latinLnBrk="0" hangingPunct="0">
              <a:lnSpc>
                <a:spcPct val="100000"/>
              </a:lnSpc>
              <a:spcBef>
                <a:spcPts val="0"/>
              </a:spcBef>
              <a:spcAft>
                <a:spcPts val="0"/>
              </a:spcAft>
              <a:buClrTx/>
              <a:buSzTx/>
              <a:buFontTx/>
              <a:buNone/>
              <a:tabLst/>
              <a:defRPr kumimoji="0" sz="4286" b="0" i="0" u="none" strike="noStrike" cap="none" spc="0" normalizeH="0" baseline="0">
                <a:ln>
                  <a:noFill/>
                </a:ln>
                <a:solidFill>
                  <a:srgbClr val="000000"/>
                </a:solidFill>
                <a:effectLst/>
                <a:uFillTx/>
                <a:latin typeface="+mj-lt"/>
                <a:ea typeface="+mj-ea"/>
                <a:cs typeface="+mj-cs"/>
                <a:sym typeface="Calibri"/>
              </a:defRPr>
            </a:lvl1pPr>
            <a:lvl2pPr marL="0" marR="0" indent="1088547" algn="l" defTabSz="2177095" rtl="0" fontAlgn="auto" latinLnBrk="0" hangingPunct="0">
              <a:lnSpc>
                <a:spcPct val="100000"/>
              </a:lnSpc>
              <a:spcBef>
                <a:spcPts val="0"/>
              </a:spcBef>
              <a:spcAft>
                <a:spcPts val="0"/>
              </a:spcAft>
              <a:buClrTx/>
              <a:buSzTx/>
              <a:buFontTx/>
              <a:buNone/>
              <a:tabLst/>
              <a:defRPr kumimoji="0" sz="4286" b="0" i="0" u="none" strike="noStrike" cap="none" spc="0" normalizeH="0" baseline="0">
                <a:ln>
                  <a:noFill/>
                </a:ln>
                <a:solidFill>
                  <a:srgbClr val="000000"/>
                </a:solidFill>
                <a:effectLst/>
                <a:uFillTx/>
                <a:latin typeface="+mj-lt"/>
                <a:ea typeface="+mj-ea"/>
                <a:cs typeface="+mj-cs"/>
                <a:sym typeface="Calibri"/>
              </a:defRPr>
            </a:lvl2pPr>
            <a:lvl3pPr marL="0" marR="0" indent="2177095" algn="l" defTabSz="2177095" rtl="0" fontAlgn="auto" latinLnBrk="0" hangingPunct="0">
              <a:lnSpc>
                <a:spcPct val="100000"/>
              </a:lnSpc>
              <a:spcBef>
                <a:spcPts val="0"/>
              </a:spcBef>
              <a:spcAft>
                <a:spcPts val="0"/>
              </a:spcAft>
              <a:buClrTx/>
              <a:buSzTx/>
              <a:buFontTx/>
              <a:buNone/>
              <a:tabLst/>
              <a:defRPr kumimoji="0" sz="4286" b="0" i="0" u="none" strike="noStrike" cap="none" spc="0" normalizeH="0" baseline="0">
                <a:ln>
                  <a:noFill/>
                </a:ln>
                <a:solidFill>
                  <a:srgbClr val="000000"/>
                </a:solidFill>
                <a:effectLst/>
                <a:uFillTx/>
                <a:latin typeface="+mj-lt"/>
                <a:ea typeface="+mj-ea"/>
                <a:cs typeface="+mj-cs"/>
                <a:sym typeface="Calibri"/>
              </a:defRPr>
            </a:lvl3pPr>
            <a:lvl4pPr marL="0" marR="0" indent="3265642" algn="l" defTabSz="2177095" rtl="0" fontAlgn="auto" latinLnBrk="0" hangingPunct="0">
              <a:lnSpc>
                <a:spcPct val="100000"/>
              </a:lnSpc>
              <a:spcBef>
                <a:spcPts val="0"/>
              </a:spcBef>
              <a:spcAft>
                <a:spcPts val="0"/>
              </a:spcAft>
              <a:buClrTx/>
              <a:buSzTx/>
              <a:buFontTx/>
              <a:buNone/>
              <a:tabLst/>
              <a:defRPr kumimoji="0" sz="4286" b="0" i="0" u="none" strike="noStrike" cap="none" spc="0" normalizeH="0" baseline="0">
                <a:ln>
                  <a:noFill/>
                </a:ln>
                <a:solidFill>
                  <a:srgbClr val="000000"/>
                </a:solidFill>
                <a:effectLst/>
                <a:uFillTx/>
                <a:latin typeface="+mj-lt"/>
                <a:ea typeface="+mj-ea"/>
                <a:cs typeface="+mj-cs"/>
                <a:sym typeface="Calibri"/>
              </a:defRPr>
            </a:lvl4pPr>
            <a:lvl5pPr marL="0" marR="0" indent="4354190" algn="l" defTabSz="2177095" rtl="0" fontAlgn="auto" latinLnBrk="0" hangingPunct="0">
              <a:lnSpc>
                <a:spcPct val="100000"/>
              </a:lnSpc>
              <a:spcBef>
                <a:spcPts val="0"/>
              </a:spcBef>
              <a:spcAft>
                <a:spcPts val="0"/>
              </a:spcAft>
              <a:buClrTx/>
              <a:buSzTx/>
              <a:buFontTx/>
              <a:buNone/>
              <a:tabLst/>
              <a:defRPr kumimoji="0" sz="4286" b="0" i="0" u="none" strike="noStrike" cap="none" spc="0" normalizeH="0" baseline="0">
                <a:ln>
                  <a:noFill/>
                </a:ln>
                <a:solidFill>
                  <a:srgbClr val="000000"/>
                </a:solidFill>
                <a:effectLst/>
                <a:uFillTx/>
                <a:latin typeface="+mj-lt"/>
                <a:ea typeface="+mj-ea"/>
                <a:cs typeface="+mj-cs"/>
                <a:sym typeface="Calibri"/>
              </a:defRPr>
            </a:lvl5pPr>
            <a:lvl6pPr marL="0" marR="0" indent="5442737" algn="l" defTabSz="2177095" rtl="0" fontAlgn="auto" latinLnBrk="0" hangingPunct="0">
              <a:lnSpc>
                <a:spcPct val="100000"/>
              </a:lnSpc>
              <a:spcBef>
                <a:spcPts val="0"/>
              </a:spcBef>
              <a:spcAft>
                <a:spcPts val="0"/>
              </a:spcAft>
              <a:buClrTx/>
              <a:buSzTx/>
              <a:buFontTx/>
              <a:buNone/>
              <a:tabLst/>
              <a:defRPr kumimoji="0" sz="4286" b="0" i="0" u="none" strike="noStrike" cap="none" spc="0" normalizeH="0" baseline="0">
                <a:ln>
                  <a:noFill/>
                </a:ln>
                <a:solidFill>
                  <a:srgbClr val="000000"/>
                </a:solidFill>
                <a:effectLst/>
                <a:uFillTx/>
                <a:latin typeface="+mj-lt"/>
                <a:ea typeface="+mj-ea"/>
                <a:cs typeface="+mj-cs"/>
                <a:sym typeface="Calibri"/>
              </a:defRPr>
            </a:lvl6pPr>
            <a:lvl7pPr marL="0" marR="0" indent="6531285" algn="l" defTabSz="2177095" rtl="0" fontAlgn="auto" latinLnBrk="0" hangingPunct="0">
              <a:lnSpc>
                <a:spcPct val="100000"/>
              </a:lnSpc>
              <a:spcBef>
                <a:spcPts val="0"/>
              </a:spcBef>
              <a:spcAft>
                <a:spcPts val="0"/>
              </a:spcAft>
              <a:buClrTx/>
              <a:buSzTx/>
              <a:buFontTx/>
              <a:buNone/>
              <a:tabLst/>
              <a:defRPr kumimoji="0" sz="4286" b="0" i="0" u="none" strike="noStrike" cap="none" spc="0" normalizeH="0" baseline="0">
                <a:ln>
                  <a:noFill/>
                </a:ln>
                <a:solidFill>
                  <a:srgbClr val="000000"/>
                </a:solidFill>
                <a:effectLst/>
                <a:uFillTx/>
                <a:latin typeface="+mj-lt"/>
                <a:ea typeface="+mj-ea"/>
                <a:cs typeface="+mj-cs"/>
                <a:sym typeface="Calibri"/>
              </a:defRPr>
            </a:lvl7pPr>
            <a:lvl8pPr marL="0" marR="0" indent="7619832" algn="l" defTabSz="2177095" rtl="0" fontAlgn="auto" latinLnBrk="0" hangingPunct="0">
              <a:lnSpc>
                <a:spcPct val="100000"/>
              </a:lnSpc>
              <a:spcBef>
                <a:spcPts val="0"/>
              </a:spcBef>
              <a:spcAft>
                <a:spcPts val="0"/>
              </a:spcAft>
              <a:buClrTx/>
              <a:buSzTx/>
              <a:buFontTx/>
              <a:buNone/>
              <a:tabLst/>
              <a:defRPr kumimoji="0" sz="4286" b="0" i="0" u="none" strike="noStrike" cap="none" spc="0" normalizeH="0" baseline="0">
                <a:ln>
                  <a:noFill/>
                </a:ln>
                <a:solidFill>
                  <a:srgbClr val="000000"/>
                </a:solidFill>
                <a:effectLst/>
                <a:uFillTx/>
                <a:latin typeface="+mj-lt"/>
                <a:ea typeface="+mj-ea"/>
                <a:cs typeface="+mj-cs"/>
                <a:sym typeface="Calibri"/>
              </a:defRPr>
            </a:lvl8pPr>
            <a:lvl9pPr marL="0" marR="0" indent="8708380" algn="l" defTabSz="2177095" rtl="0" fontAlgn="auto" latinLnBrk="0" hangingPunct="0">
              <a:lnSpc>
                <a:spcPct val="100000"/>
              </a:lnSpc>
              <a:spcBef>
                <a:spcPts val="0"/>
              </a:spcBef>
              <a:spcAft>
                <a:spcPts val="0"/>
              </a:spcAft>
              <a:buClrTx/>
              <a:buSzTx/>
              <a:buFontTx/>
              <a:buNone/>
              <a:tabLst/>
              <a:defRPr kumimoji="0" sz="4286" b="0" i="0" u="none" strike="noStrike" cap="none" spc="0" normalizeH="0" baseline="0">
                <a:ln>
                  <a:noFill/>
                </a:ln>
                <a:solidFill>
                  <a:srgbClr val="000000"/>
                </a:solidFill>
                <a:effectLst/>
                <a:uFillTx/>
                <a:latin typeface="+mj-lt"/>
                <a:ea typeface="+mj-ea"/>
                <a:cs typeface="+mj-cs"/>
                <a:sym typeface="Calibri"/>
              </a:defRPr>
            </a:lvl9pPr>
          </a:lstStyle>
          <a:p>
            <a:pPr marL="0" marR="0" lvl="0" indent="0" algn="l" defTabSz="2177095" rtl="0" eaLnBrk="1" fontAlgn="auto" latinLnBrk="0" hangingPunct="0">
              <a:lnSpc>
                <a:spcPct val="100000"/>
              </a:lnSpc>
              <a:spcBef>
                <a:spcPts val="0"/>
              </a:spcBef>
              <a:spcAft>
                <a:spcPts val="0"/>
              </a:spcAft>
              <a:buClrTx/>
              <a:buSzTx/>
              <a:buFontTx/>
              <a:buNone/>
              <a:tabLst/>
              <a:defRPr/>
            </a:pPr>
            <a:r>
              <a:rPr kumimoji="0" lang="es-CR" sz="2000" b="1" i="0" u="none" strike="noStrike" kern="1200" cap="none" spc="0" normalizeH="0" baseline="0" noProof="0" dirty="0">
                <a:ln>
                  <a:noFill/>
                </a:ln>
                <a:solidFill>
                  <a:srgbClr val="182F51"/>
                </a:solidFill>
                <a:effectLst/>
                <a:uLnTx/>
                <a:uFillTx/>
                <a:latin typeface="Calibri" panose="020F0502020204030204" pitchFamily="34" charset="0"/>
                <a:ea typeface="Verdana" panose="020B0604030504040204" pitchFamily="34" charset="0"/>
                <a:cs typeface="Calibri" panose="020F0502020204030204" pitchFamily="34" charset="0"/>
                <a:sym typeface="Calibri"/>
              </a:rPr>
              <a:t>GESTIÓN PÚBLICA</a:t>
            </a:r>
          </a:p>
        </p:txBody>
      </p:sp>
      <p:sp>
        <p:nvSpPr>
          <p:cNvPr id="7" name="Rectangle 6">
            <a:extLst>
              <a:ext uri="{FF2B5EF4-FFF2-40B4-BE49-F238E27FC236}">
                <a16:creationId xmlns:a16="http://schemas.microsoft.com/office/drawing/2014/main" id="{B14EDA0F-9522-B140-96AE-DB82288C29E4}"/>
              </a:ext>
            </a:extLst>
          </p:cNvPr>
          <p:cNvSpPr/>
          <p:nvPr/>
        </p:nvSpPr>
        <p:spPr>
          <a:xfrm>
            <a:off x="-172995" y="383403"/>
            <a:ext cx="407773" cy="184666"/>
          </a:xfrm>
          <a:prstGeom prst="rect">
            <a:avLst/>
          </a:prstGeom>
          <a:solidFill>
            <a:srgbClr val="00678F"/>
          </a:solidFill>
          <a:ln w="12700" cap="flat">
            <a:solidFill>
              <a:srgbClr val="00678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2860" tIns="22860" rIns="22860" bIns="2286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CR" sz="900" b="0" i="0" u="none" strike="noStrike" kern="1200" cap="none" spc="0" normalizeH="0" baseline="0" noProof="0">
              <a:ln>
                <a:noFill/>
              </a:ln>
              <a:solidFill>
                <a:srgbClr val="000000"/>
              </a:solidFill>
              <a:effectLst/>
              <a:uLnTx/>
              <a:uFillTx/>
              <a:latin typeface="Calibri Light" panose="020F0302020204030204"/>
              <a:ea typeface="+mn-ea"/>
              <a:cs typeface="+mn-cs"/>
              <a:sym typeface="Calibri"/>
            </a:endParaRPr>
          </a:p>
        </p:txBody>
      </p:sp>
      <p:pic>
        <p:nvPicPr>
          <p:cNvPr id="10" name="Picture 9">
            <a:extLst>
              <a:ext uri="{FF2B5EF4-FFF2-40B4-BE49-F238E27FC236}">
                <a16:creationId xmlns:a16="http://schemas.microsoft.com/office/drawing/2014/main" id="{7CAD0D1E-8821-3246-A781-8B7059D11428}"/>
              </a:ext>
            </a:extLst>
          </p:cNvPr>
          <p:cNvPicPr>
            <a:picLocks noChangeAspect="1"/>
          </p:cNvPicPr>
          <p:nvPr/>
        </p:nvPicPr>
        <p:blipFill>
          <a:blip r:embed="rId2"/>
          <a:stretch>
            <a:fillRect/>
          </a:stretch>
        </p:blipFill>
        <p:spPr>
          <a:xfrm>
            <a:off x="1768642" y="1950077"/>
            <a:ext cx="2779295" cy="2957844"/>
          </a:xfrm>
          <a:prstGeom prst="rect">
            <a:avLst/>
          </a:prstGeom>
        </p:spPr>
      </p:pic>
    </p:spTree>
    <p:extLst>
      <p:ext uri="{BB962C8B-B14F-4D97-AF65-F5344CB8AC3E}">
        <p14:creationId xmlns:p14="http://schemas.microsoft.com/office/powerpoint/2010/main" val="2404256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36CFA333-AAA0-4F99-8696-76F7264CDB8E}"/>
              </a:ext>
            </a:extLst>
          </p:cNvPr>
          <p:cNvSpPr>
            <a:spLocks noGrp="1"/>
          </p:cNvSpPr>
          <p:nvPr>
            <p:ph type="body" sz="quarter" idx="4294967295"/>
          </p:nvPr>
        </p:nvSpPr>
        <p:spPr>
          <a:xfrm>
            <a:off x="1997241" y="1943100"/>
            <a:ext cx="7852612" cy="2943225"/>
          </a:xfrm>
        </p:spPr>
        <p:txBody>
          <a:bodyPr>
            <a:normAutofit/>
          </a:bodyPr>
          <a:lstStyle/>
          <a:p>
            <a:pPr marL="0" indent="0" algn="just">
              <a:buNone/>
            </a:pPr>
            <a:r>
              <a:rPr lang="es-CR" sz="2000" b="1" i="1" dirty="0">
                <a:solidFill>
                  <a:srgbClr val="00678F"/>
                </a:solidFill>
              </a:rPr>
              <a:t>GESTIÓN PÚBLICA PARA RESULTADOS</a:t>
            </a:r>
          </a:p>
          <a:p>
            <a:pPr algn="just"/>
            <a:endParaRPr lang="es-CR" sz="2000" b="1" i="1" dirty="0">
              <a:solidFill>
                <a:srgbClr val="00678F"/>
              </a:solidFill>
            </a:endParaRPr>
          </a:p>
          <a:p>
            <a:pPr marL="0" indent="0" algn="just">
              <a:buNone/>
            </a:pPr>
            <a:r>
              <a:rPr lang="es-ES" sz="2000" i="1" dirty="0"/>
              <a:t>La implantación de </a:t>
            </a:r>
            <a:r>
              <a:rPr lang="es-ES" sz="2000" b="1" i="1" dirty="0"/>
              <a:t>un modelo de este tipo produce una profunda transformación de las organizaciones</a:t>
            </a:r>
            <a:r>
              <a:rPr lang="es-ES" sz="2000" i="1" dirty="0"/>
              <a:t>, desde la </a:t>
            </a:r>
            <a:r>
              <a:rPr lang="es-ES" sz="2000" b="1" i="1" dirty="0"/>
              <a:t>planificación estratégica y operativa hasta el seguimiento de actividades, la rendición de cuentas y la evaluación.</a:t>
            </a:r>
            <a:endParaRPr lang="es-CR" sz="2000" b="1" i="1" dirty="0"/>
          </a:p>
          <a:p>
            <a:pPr algn="just"/>
            <a:endParaRPr lang="es-CR" sz="2700" b="1" i="1" dirty="0"/>
          </a:p>
          <a:p>
            <a:pPr algn="just"/>
            <a:endParaRPr lang="es-CR" sz="2700" dirty="0"/>
          </a:p>
        </p:txBody>
      </p:sp>
      <p:sp>
        <p:nvSpPr>
          <p:cNvPr id="6" name="Marcador de texto 4">
            <a:extLst>
              <a:ext uri="{FF2B5EF4-FFF2-40B4-BE49-F238E27FC236}">
                <a16:creationId xmlns:a16="http://schemas.microsoft.com/office/drawing/2014/main" id="{C3EE34DF-585C-9245-9575-7A935A7054F0}"/>
              </a:ext>
            </a:extLst>
          </p:cNvPr>
          <p:cNvSpPr txBox="1">
            <a:spLocks/>
          </p:cNvSpPr>
          <p:nvPr/>
        </p:nvSpPr>
        <p:spPr>
          <a:xfrm>
            <a:off x="2117558" y="339785"/>
            <a:ext cx="5440530" cy="3317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860" rIns="22860">
            <a:normAutofit fontScale="92500" lnSpcReduction="20000"/>
          </a:bodyPr>
          <a:lstStyle>
            <a:defPPr marL="0" marR="0" indent="0" algn="l" defTabSz="2177095" rtl="0" fontAlgn="auto" latinLnBrk="1" hangingPunct="0">
              <a:lnSpc>
                <a:spcPct val="100000"/>
              </a:lnSpc>
              <a:spcBef>
                <a:spcPts val="0"/>
              </a:spcBef>
              <a:spcAft>
                <a:spcPts val="0"/>
              </a:spcAft>
              <a:buClrTx/>
              <a:buSzTx/>
              <a:buFontTx/>
              <a:buNone/>
              <a:tabLst/>
              <a:defRPr kumimoji="0" sz="4286" b="0" i="0" u="none" strike="noStrike" cap="none" spc="0" normalizeH="0" baseline="0">
                <a:ln>
                  <a:noFill/>
                </a:ln>
                <a:solidFill>
                  <a:srgbClr val="000000"/>
                </a:solidFill>
                <a:effectLst/>
                <a:uFillTx/>
              </a:defRPr>
            </a:defPPr>
            <a:lvl1pPr marL="0" marR="0" indent="0" algn="l" defTabSz="2177095" rtl="0" fontAlgn="auto" latinLnBrk="0" hangingPunct="0">
              <a:lnSpc>
                <a:spcPct val="100000"/>
              </a:lnSpc>
              <a:spcBef>
                <a:spcPts val="0"/>
              </a:spcBef>
              <a:spcAft>
                <a:spcPts val="0"/>
              </a:spcAft>
              <a:buClrTx/>
              <a:buSzTx/>
              <a:buFontTx/>
              <a:buNone/>
              <a:tabLst/>
              <a:defRPr kumimoji="0" sz="4286" b="0" i="0" u="none" strike="noStrike" cap="none" spc="0" normalizeH="0" baseline="0">
                <a:ln>
                  <a:noFill/>
                </a:ln>
                <a:solidFill>
                  <a:srgbClr val="000000"/>
                </a:solidFill>
                <a:effectLst/>
                <a:uFillTx/>
                <a:latin typeface="+mj-lt"/>
                <a:ea typeface="+mj-ea"/>
                <a:cs typeface="+mj-cs"/>
                <a:sym typeface="Calibri"/>
              </a:defRPr>
            </a:lvl1pPr>
            <a:lvl2pPr marL="0" marR="0" indent="1088547" algn="l" defTabSz="2177095" rtl="0" fontAlgn="auto" latinLnBrk="0" hangingPunct="0">
              <a:lnSpc>
                <a:spcPct val="100000"/>
              </a:lnSpc>
              <a:spcBef>
                <a:spcPts val="0"/>
              </a:spcBef>
              <a:spcAft>
                <a:spcPts val="0"/>
              </a:spcAft>
              <a:buClrTx/>
              <a:buSzTx/>
              <a:buFontTx/>
              <a:buNone/>
              <a:tabLst/>
              <a:defRPr kumimoji="0" sz="4286" b="0" i="0" u="none" strike="noStrike" cap="none" spc="0" normalizeH="0" baseline="0">
                <a:ln>
                  <a:noFill/>
                </a:ln>
                <a:solidFill>
                  <a:srgbClr val="000000"/>
                </a:solidFill>
                <a:effectLst/>
                <a:uFillTx/>
                <a:latin typeface="+mj-lt"/>
                <a:ea typeface="+mj-ea"/>
                <a:cs typeface="+mj-cs"/>
                <a:sym typeface="Calibri"/>
              </a:defRPr>
            </a:lvl2pPr>
            <a:lvl3pPr marL="0" marR="0" indent="2177095" algn="l" defTabSz="2177095" rtl="0" fontAlgn="auto" latinLnBrk="0" hangingPunct="0">
              <a:lnSpc>
                <a:spcPct val="100000"/>
              </a:lnSpc>
              <a:spcBef>
                <a:spcPts val="0"/>
              </a:spcBef>
              <a:spcAft>
                <a:spcPts val="0"/>
              </a:spcAft>
              <a:buClrTx/>
              <a:buSzTx/>
              <a:buFontTx/>
              <a:buNone/>
              <a:tabLst/>
              <a:defRPr kumimoji="0" sz="4286" b="0" i="0" u="none" strike="noStrike" cap="none" spc="0" normalizeH="0" baseline="0">
                <a:ln>
                  <a:noFill/>
                </a:ln>
                <a:solidFill>
                  <a:srgbClr val="000000"/>
                </a:solidFill>
                <a:effectLst/>
                <a:uFillTx/>
                <a:latin typeface="+mj-lt"/>
                <a:ea typeface="+mj-ea"/>
                <a:cs typeface="+mj-cs"/>
                <a:sym typeface="Calibri"/>
              </a:defRPr>
            </a:lvl3pPr>
            <a:lvl4pPr marL="0" marR="0" indent="3265642" algn="l" defTabSz="2177095" rtl="0" fontAlgn="auto" latinLnBrk="0" hangingPunct="0">
              <a:lnSpc>
                <a:spcPct val="100000"/>
              </a:lnSpc>
              <a:spcBef>
                <a:spcPts val="0"/>
              </a:spcBef>
              <a:spcAft>
                <a:spcPts val="0"/>
              </a:spcAft>
              <a:buClrTx/>
              <a:buSzTx/>
              <a:buFontTx/>
              <a:buNone/>
              <a:tabLst/>
              <a:defRPr kumimoji="0" sz="4286" b="0" i="0" u="none" strike="noStrike" cap="none" spc="0" normalizeH="0" baseline="0">
                <a:ln>
                  <a:noFill/>
                </a:ln>
                <a:solidFill>
                  <a:srgbClr val="000000"/>
                </a:solidFill>
                <a:effectLst/>
                <a:uFillTx/>
                <a:latin typeface="+mj-lt"/>
                <a:ea typeface="+mj-ea"/>
                <a:cs typeface="+mj-cs"/>
                <a:sym typeface="Calibri"/>
              </a:defRPr>
            </a:lvl4pPr>
            <a:lvl5pPr marL="0" marR="0" indent="4354190" algn="l" defTabSz="2177095" rtl="0" fontAlgn="auto" latinLnBrk="0" hangingPunct="0">
              <a:lnSpc>
                <a:spcPct val="100000"/>
              </a:lnSpc>
              <a:spcBef>
                <a:spcPts val="0"/>
              </a:spcBef>
              <a:spcAft>
                <a:spcPts val="0"/>
              </a:spcAft>
              <a:buClrTx/>
              <a:buSzTx/>
              <a:buFontTx/>
              <a:buNone/>
              <a:tabLst/>
              <a:defRPr kumimoji="0" sz="4286" b="0" i="0" u="none" strike="noStrike" cap="none" spc="0" normalizeH="0" baseline="0">
                <a:ln>
                  <a:noFill/>
                </a:ln>
                <a:solidFill>
                  <a:srgbClr val="000000"/>
                </a:solidFill>
                <a:effectLst/>
                <a:uFillTx/>
                <a:latin typeface="+mj-lt"/>
                <a:ea typeface="+mj-ea"/>
                <a:cs typeface="+mj-cs"/>
                <a:sym typeface="Calibri"/>
              </a:defRPr>
            </a:lvl5pPr>
            <a:lvl6pPr marL="0" marR="0" indent="5442737" algn="l" defTabSz="2177095" rtl="0" fontAlgn="auto" latinLnBrk="0" hangingPunct="0">
              <a:lnSpc>
                <a:spcPct val="100000"/>
              </a:lnSpc>
              <a:spcBef>
                <a:spcPts val="0"/>
              </a:spcBef>
              <a:spcAft>
                <a:spcPts val="0"/>
              </a:spcAft>
              <a:buClrTx/>
              <a:buSzTx/>
              <a:buFontTx/>
              <a:buNone/>
              <a:tabLst/>
              <a:defRPr kumimoji="0" sz="4286" b="0" i="0" u="none" strike="noStrike" cap="none" spc="0" normalizeH="0" baseline="0">
                <a:ln>
                  <a:noFill/>
                </a:ln>
                <a:solidFill>
                  <a:srgbClr val="000000"/>
                </a:solidFill>
                <a:effectLst/>
                <a:uFillTx/>
                <a:latin typeface="+mj-lt"/>
                <a:ea typeface="+mj-ea"/>
                <a:cs typeface="+mj-cs"/>
                <a:sym typeface="Calibri"/>
              </a:defRPr>
            </a:lvl6pPr>
            <a:lvl7pPr marL="0" marR="0" indent="6531285" algn="l" defTabSz="2177095" rtl="0" fontAlgn="auto" latinLnBrk="0" hangingPunct="0">
              <a:lnSpc>
                <a:spcPct val="100000"/>
              </a:lnSpc>
              <a:spcBef>
                <a:spcPts val="0"/>
              </a:spcBef>
              <a:spcAft>
                <a:spcPts val="0"/>
              </a:spcAft>
              <a:buClrTx/>
              <a:buSzTx/>
              <a:buFontTx/>
              <a:buNone/>
              <a:tabLst/>
              <a:defRPr kumimoji="0" sz="4286" b="0" i="0" u="none" strike="noStrike" cap="none" spc="0" normalizeH="0" baseline="0">
                <a:ln>
                  <a:noFill/>
                </a:ln>
                <a:solidFill>
                  <a:srgbClr val="000000"/>
                </a:solidFill>
                <a:effectLst/>
                <a:uFillTx/>
                <a:latin typeface="+mj-lt"/>
                <a:ea typeface="+mj-ea"/>
                <a:cs typeface="+mj-cs"/>
                <a:sym typeface="Calibri"/>
              </a:defRPr>
            </a:lvl7pPr>
            <a:lvl8pPr marL="0" marR="0" indent="7619832" algn="l" defTabSz="2177095" rtl="0" fontAlgn="auto" latinLnBrk="0" hangingPunct="0">
              <a:lnSpc>
                <a:spcPct val="100000"/>
              </a:lnSpc>
              <a:spcBef>
                <a:spcPts val="0"/>
              </a:spcBef>
              <a:spcAft>
                <a:spcPts val="0"/>
              </a:spcAft>
              <a:buClrTx/>
              <a:buSzTx/>
              <a:buFontTx/>
              <a:buNone/>
              <a:tabLst/>
              <a:defRPr kumimoji="0" sz="4286" b="0" i="0" u="none" strike="noStrike" cap="none" spc="0" normalizeH="0" baseline="0">
                <a:ln>
                  <a:noFill/>
                </a:ln>
                <a:solidFill>
                  <a:srgbClr val="000000"/>
                </a:solidFill>
                <a:effectLst/>
                <a:uFillTx/>
                <a:latin typeface="+mj-lt"/>
                <a:ea typeface="+mj-ea"/>
                <a:cs typeface="+mj-cs"/>
                <a:sym typeface="Calibri"/>
              </a:defRPr>
            </a:lvl8pPr>
            <a:lvl9pPr marL="0" marR="0" indent="8708380" algn="l" defTabSz="2177095" rtl="0" fontAlgn="auto" latinLnBrk="0" hangingPunct="0">
              <a:lnSpc>
                <a:spcPct val="100000"/>
              </a:lnSpc>
              <a:spcBef>
                <a:spcPts val="0"/>
              </a:spcBef>
              <a:spcAft>
                <a:spcPts val="0"/>
              </a:spcAft>
              <a:buClrTx/>
              <a:buSzTx/>
              <a:buFontTx/>
              <a:buNone/>
              <a:tabLst/>
              <a:defRPr kumimoji="0" sz="4286" b="0" i="0" u="none" strike="noStrike" cap="none" spc="0" normalizeH="0" baseline="0">
                <a:ln>
                  <a:noFill/>
                </a:ln>
                <a:solidFill>
                  <a:srgbClr val="000000"/>
                </a:solidFill>
                <a:effectLst/>
                <a:uFillTx/>
                <a:latin typeface="+mj-lt"/>
                <a:ea typeface="+mj-ea"/>
                <a:cs typeface="+mj-cs"/>
                <a:sym typeface="Calibri"/>
              </a:defRPr>
            </a:lvl9pPr>
          </a:lstStyle>
          <a:p>
            <a:pPr marL="0" marR="0" lvl="0" indent="0" algn="l" defTabSz="2177095" rtl="0" eaLnBrk="1" fontAlgn="auto" latinLnBrk="0" hangingPunct="0">
              <a:lnSpc>
                <a:spcPct val="100000"/>
              </a:lnSpc>
              <a:spcBef>
                <a:spcPts val="0"/>
              </a:spcBef>
              <a:spcAft>
                <a:spcPts val="0"/>
              </a:spcAft>
              <a:buClrTx/>
              <a:buSzTx/>
              <a:buFontTx/>
              <a:buNone/>
              <a:tabLst/>
              <a:defRPr/>
            </a:pPr>
            <a:r>
              <a:rPr kumimoji="0" lang="es-CR" sz="2000" b="1" i="0" u="none" strike="noStrike" kern="1200" cap="none" spc="0" normalizeH="0" baseline="0" noProof="0" dirty="0">
                <a:ln>
                  <a:noFill/>
                </a:ln>
                <a:solidFill>
                  <a:srgbClr val="182F51"/>
                </a:solidFill>
                <a:effectLst/>
                <a:uLnTx/>
                <a:uFillTx/>
                <a:latin typeface="Calibri" panose="020F0502020204030204" pitchFamily="34" charset="0"/>
                <a:ea typeface="Verdana" panose="020B0604030504040204" pitchFamily="34" charset="0"/>
                <a:cs typeface="Calibri" panose="020F0502020204030204" pitchFamily="34" charset="0"/>
                <a:sym typeface="Calibri"/>
              </a:rPr>
              <a:t>GESTIÓN PÚBLICA</a:t>
            </a:r>
          </a:p>
        </p:txBody>
      </p:sp>
      <p:sp>
        <p:nvSpPr>
          <p:cNvPr id="7" name="Rectangle 6">
            <a:extLst>
              <a:ext uri="{FF2B5EF4-FFF2-40B4-BE49-F238E27FC236}">
                <a16:creationId xmlns:a16="http://schemas.microsoft.com/office/drawing/2014/main" id="{0C88B684-CAE9-854E-AE2B-B2F2158B8DF8}"/>
              </a:ext>
            </a:extLst>
          </p:cNvPr>
          <p:cNvSpPr/>
          <p:nvPr/>
        </p:nvSpPr>
        <p:spPr>
          <a:xfrm>
            <a:off x="-172995" y="383403"/>
            <a:ext cx="407773" cy="184666"/>
          </a:xfrm>
          <a:prstGeom prst="rect">
            <a:avLst/>
          </a:prstGeom>
          <a:solidFill>
            <a:srgbClr val="00678F"/>
          </a:solidFill>
          <a:ln w="12700" cap="flat">
            <a:solidFill>
              <a:srgbClr val="00678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2860" tIns="22860" rIns="22860" bIns="2286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CR" sz="900" b="0" i="0" u="none" strike="noStrike" kern="1200" cap="none" spc="0" normalizeH="0" baseline="0" noProof="0">
              <a:ln>
                <a:noFill/>
              </a:ln>
              <a:solidFill>
                <a:srgbClr val="000000"/>
              </a:solidFill>
              <a:effectLst/>
              <a:uLnTx/>
              <a:uFillTx/>
              <a:latin typeface="Calibri Light" panose="020F0302020204030204"/>
              <a:ea typeface="+mn-ea"/>
              <a:cs typeface="+mn-cs"/>
              <a:sym typeface="Calibri"/>
            </a:endParaRPr>
          </a:p>
        </p:txBody>
      </p:sp>
    </p:spTree>
    <p:extLst>
      <p:ext uri="{BB962C8B-B14F-4D97-AF65-F5344CB8AC3E}">
        <p14:creationId xmlns:p14="http://schemas.microsoft.com/office/powerpoint/2010/main" val="2010611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36CFA333-AAA0-4F99-8696-76F7264CDB8E}"/>
              </a:ext>
            </a:extLst>
          </p:cNvPr>
          <p:cNvSpPr>
            <a:spLocks noGrp="1"/>
          </p:cNvSpPr>
          <p:nvPr>
            <p:ph type="body" sz="quarter" idx="4294967295"/>
          </p:nvPr>
        </p:nvSpPr>
        <p:spPr>
          <a:xfrm>
            <a:off x="2482515" y="2354671"/>
            <a:ext cx="7708232" cy="3114675"/>
          </a:xfrm>
        </p:spPr>
        <p:txBody>
          <a:bodyPr>
            <a:normAutofit/>
          </a:bodyPr>
          <a:lstStyle/>
          <a:p>
            <a:pPr marL="342900" indent="-342900" algn="just">
              <a:buFont typeface="Arial" panose="020B0604020202020204" pitchFamily="34" charset="0"/>
              <a:buChar char="•"/>
            </a:pPr>
            <a:r>
              <a:rPr lang="es-CR" sz="2000" dirty="0"/>
              <a:t>Mejorar el desempeño en </a:t>
            </a:r>
            <a:r>
              <a:rPr lang="es-CR" sz="2000" b="1" dirty="0"/>
              <a:t>su proceso de creación de valor y logro de resultados</a:t>
            </a:r>
          </a:p>
          <a:p>
            <a:pPr marL="342900" indent="-342900" algn="just">
              <a:buFont typeface="Arial" panose="020B0604020202020204" pitchFamily="34" charset="0"/>
              <a:buChar char="•"/>
            </a:pPr>
            <a:endParaRPr lang="es-CR" sz="2000" dirty="0"/>
          </a:p>
          <a:p>
            <a:pPr marL="342900" indent="-342900" algn="just">
              <a:buFont typeface="Arial" panose="020B0604020202020204" pitchFamily="34" charset="0"/>
              <a:buChar char="•"/>
            </a:pPr>
            <a:r>
              <a:rPr lang="es-CR" sz="2000" dirty="0"/>
              <a:t>Optimizar su sistema de rendición de cuentas y transparencia</a:t>
            </a:r>
          </a:p>
          <a:p>
            <a:pPr marL="342900" indent="-342900" algn="just">
              <a:buFont typeface="Arial" panose="020B0604020202020204" pitchFamily="34" charset="0"/>
              <a:buChar char="•"/>
            </a:pPr>
            <a:endParaRPr lang="es-CR" sz="2000" dirty="0"/>
          </a:p>
          <a:p>
            <a:pPr marL="342900" indent="-342900" algn="just">
              <a:buFont typeface="Arial" panose="020B0604020202020204" pitchFamily="34" charset="0"/>
              <a:buChar char="•"/>
            </a:pPr>
            <a:r>
              <a:rPr lang="es-CR" sz="2000" dirty="0"/>
              <a:t>Implantar sistemas de dirección y gestión que promuevan la optimización del desempeño de los servidores públicos.</a:t>
            </a:r>
          </a:p>
        </p:txBody>
      </p:sp>
      <p:sp>
        <p:nvSpPr>
          <p:cNvPr id="6" name="Marcador de texto 4">
            <a:extLst>
              <a:ext uri="{FF2B5EF4-FFF2-40B4-BE49-F238E27FC236}">
                <a16:creationId xmlns:a16="http://schemas.microsoft.com/office/drawing/2014/main" id="{3EEEFF1E-3C48-C145-8B31-2EC51968BDF0}"/>
              </a:ext>
            </a:extLst>
          </p:cNvPr>
          <p:cNvSpPr txBox="1">
            <a:spLocks/>
          </p:cNvSpPr>
          <p:nvPr/>
        </p:nvSpPr>
        <p:spPr>
          <a:xfrm>
            <a:off x="2093494" y="339785"/>
            <a:ext cx="5464593" cy="3317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860" rIns="22860">
            <a:normAutofit fontScale="92500" lnSpcReduction="20000"/>
          </a:bodyPr>
          <a:lstStyle>
            <a:defPPr marL="0" marR="0" indent="0" algn="l" defTabSz="2177095" rtl="0" fontAlgn="auto" latinLnBrk="1" hangingPunct="0">
              <a:lnSpc>
                <a:spcPct val="100000"/>
              </a:lnSpc>
              <a:spcBef>
                <a:spcPts val="0"/>
              </a:spcBef>
              <a:spcAft>
                <a:spcPts val="0"/>
              </a:spcAft>
              <a:buClrTx/>
              <a:buSzTx/>
              <a:buFontTx/>
              <a:buNone/>
              <a:tabLst/>
              <a:defRPr kumimoji="0" sz="4286" b="0" i="0" u="none" strike="noStrike" cap="none" spc="0" normalizeH="0" baseline="0">
                <a:ln>
                  <a:noFill/>
                </a:ln>
                <a:solidFill>
                  <a:srgbClr val="000000"/>
                </a:solidFill>
                <a:effectLst/>
                <a:uFillTx/>
              </a:defRPr>
            </a:defPPr>
            <a:lvl1pPr marL="0" marR="0" indent="0" algn="l" defTabSz="2177095" rtl="0" fontAlgn="auto" latinLnBrk="0" hangingPunct="0">
              <a:lnSpc>
                <a:spcPct val="100000"/>
              </a:lnSpc>
              <a:spcBef>
                <a:spcPts val="0"/>
              </a:spcBef>
              <a:spcAft>
                <a:spcPts val="0"/>
              </a:spcAft>
              <a:buClrTx/>
              <a:buSzTx/>
              <a:buFontTx/>
              <a:buNone/>
              <a:tabLst/>
              <a:defRPr kumimoji="0" sz="4286" b="0" i="0" u="none" strike="noStrike" cap="none" spc="0" normalizeH="0" baseline="0">
                <a:ln>
                  <a:noFill/>
                </a:ln>
                <a:solidFill>
                  <a:srgbClr val="000000"/>
                </a:solidFill>
                <a:effectLst/>
                <a:uFillTx/>
                <a:latin typeface="+mj-lt"/>
                <a:ea typeface="+mj-ea"/>
                <a:cs typeface="+mj-cs"/>
                <a:sym typeface="Calibri"/>
              </a:defRPr>
            </a:lvl1pPr>
            <a:lvl2pPr marL="0" marR="0" indent="1088547" algn="l" defTabSz="2177095" rtl="0" fontAlgn="auto" latinLnBrk="0" hangingPunct="0">
              <a:lnSpc>
                <a:spcPct val="100000"/>
              </a:lnSpc>
              <a:spcBef>
                <a:spcPts val="0"/>
              </a:spcBef>
              <a:spcAft>
                <a:spcPts val="0"/>
              </a:spcAft>
              <a:buClrTx/>
              <a:buSzTx/>
              <a:buFontTx/>
              <a:buNone/>
              <a:tabLst/>
              <a:defRPr kumimoji="0" sz="4286" b="0" i="0" u="none" strike="noStrike" cap="none" spc="0" normalizeH="0" baseline="0">
                <a:ln>
                  <a:noFill/>
                </a:ln>
                <a:solidFill>
                  <a:srgbClr val="000000"/>
                </a:solidFill>
                <a:effectLst/>
                <a:uFillTx/>
                <a:latin typeface="+mj-lt"/>
                <a:ea typeface="+mj-ea"/>
                <a:cs typeface="+mj-cs"/>
                <a:sym typeface="Calibri"/>
              </a:defRPr>
            </a:lvl2pPr>
            <a:lvl3pPr marL="0" marR="0" indent="2177095" algn="l" defTabSz="2177095" rtl="0" fontAlgn="auto" latinLnBrk="0" hangingPunct="0">
              <a:lnSpc>
                <a:spcPct val="100000"/>
              </a:lnSpc>
              <a:spcBef>
                <a:spcPts val="0"/>
              </a:spcBef>
              <a:spcAft>
                <a:spcPts val="0"/>
              </a:spcAft>
              <a:buClrTx/>
              <a:buSzTx/>
              <a:buFontTx/>
              <a:buNone/>
              <a:tabLst/>
              <a:defRPr kumimoji="0" sz="4286" b="0" i="0" u="none" strike="noStrike" cap="none" spc="0" normalizeH="0" baseline="0">
                <a:ln>
                  <a:noFill/>
                </a:ln>
                <a:solidFill>
                  <a:srgbClr val="000000"/>
                </a:solidFill>
                <a:effectLst/>
                <a:uFillTx/>
                <a:latin typeface="+mj-lt"/>
                <a:ea typeface="+mj-ea"/>
                <a:cs typeface="+mj-cs"/>
                <a:sym typeface="Calibri"/>
              </a:defRPr>
            </a:lvl3pPr>
            <a:lvl4pPr marL="0" marR="0" indent="3265642" algn="l" defTabSz="2177095" rtl="0" fontAlgn="auto" latinLnBrk="0" hangingPunct="0">
              <a:lnSpc>
                <a:spcPct val="100000"/>
              </a:lnSpc>
              <a:spcBef>
                <a:spcPts val="0"/>
              </a:spcBef>
              <a:spcAft>
                <a:spcPts val="0"/>
              </a:spcAft>
              <a:buClrTx/>
              <a:buSzTx/>
              <a:buFontTx/>
              <a:buNone/>
              <a:tabLst/>
              <a:defRPr kumimoji="0" sz="4286" b="0" i="0" u="none" strike="noStrike" cap="none" spc="0" normalizeH="0" baseline="0">
                <a:ln>
                  <a:noFill/>
                </a:ln>
                <a:solidFill>
                  <a:srgbClr val="000000"/>
                </a:solidFill>
                <a:effectLst/>
                <a:uFillTx/>
                <a:latin typeface="+mj-lt"/>
                <a:ea typeface="+mj-ea"/>
                <a:cs typeface="+mj-cs"/>
                <a:sym typeface="Calibri"/>
              </a:defRPr>
            </a:lvl4pPr>
            <a:lvl5pPr marL="0" marR="0" indent="4354190" algn="l" defTabSz="2177095" rtl="0" fontAlgn="auto" latinLnBrk="0" hangingPunct="0">
              <a:lnSpc>
                <a:spcPct val="100000"/>
              </a:lnSpc>
              <a:spcBef>
                <a:spcPts val="0"/>
              </a:spcBef>
              <a:spcAft>
                <a:spcPts val="0"/>
              </a:spcAft>
              <a:buClrTx/>
              <a:buSzTx/>
              <a:buFontTx/>
              <a:buNone/>
              <a:tabLst/>
              <a:defRPr kumimoji="0" sz="4286" b="0" i="0" u="none" strike="noStrike" cap="none" spc="0" normalizeH="0" baseline="0">
                <a:ln>
                  <a:noFill/>
                </a:ln>
                <a:solidFill>
                  <a:srgbClr val="000000"/>
                </a:solidFill>
                <a:effectLst/>
                <a:uFillTx/>
                <a:latin typeface="+mj-lt"/>
                <a:ea typeface="+mj-ea"/>
                <a:cs typeface="+mj-cs"/>
                <a:sym typeface="Calibri"/>
              </a:defRPr>
            </a:lvl5pPr>
            <a:lvl6pPr marL="0" marR="0" indent="5442737" algn="l" defTabSz="2177095" rtl="0" fontAlgn="auto" latinLnBrk="0" hangingPunct="0">
              <a:lnSpc>
                <a:spcPct val="100000"/>
              </a:lnSpc>
              <a:spcBef>
                <a:spcPts val="0"/>
              </a:spcBef>
              <a:spcAft>
                <a:spcPts val="0"/>
              </a:spcAft>
              <a:buClrTx/>
              <a:buSzTx/>
              <a:buFontTx/>
              <a:buNone/>
              <a:tabLst/>
              <a:defRPr kumimoji="0" sz="4286" b="0" i="0" u="none" strike="noStrike" cap="none" spc="0" normalizeH="0" baseline="0">
                <a:ln>
                  <a:noFill/>
                </a:ln>
                <a:solidFill>
                  <a:srgbClr val="000000"/>
                </a:solidFill>
                <a:effectLst/>
                <a:uFillTx/>
                <a:latin typeface="+mj-lt"/>
                <a:ea typeface="+mj-ea"/>
                <a:cs typeface="+mj-cs"/>
                <a:sym typeface="Calibri"/>
              </a:defRPr>
            </a:lvl6pPr>
            <a:lvl7pPr marL="0" marR="0" indent="6531285" algn="l" defTabSz="2177095" rtl="0" fontAlgn="auto" latinLnBrk="0" hangingPunct="0">
              <a:lnSpc>
                <a:spcPct val="100000"/>
              </a:lnSpc>
              <a:spcBef>
                <a:spcPts val="0"/>
              </a:spcBef>
              <a:spcAft>
                <a:spcPts val="0"/>
              </a:spcAft>
              <a:buClrTx/>
              <a:buSzTx/>
              <a:buFontTx/>
              <a:buNone/>
              <a:tabLst/>
              <a:defRPr kumimoji="0" sz="4286" b="0" i="0" u="none" strike="noStrike" cap="none" spc="0" normalizeH="0" baseline="0">
                <a:ln>
                  <a:noFill/>
                </a:ln>
                <a:solidFill>
                  <a:srgbClr val="000000"/>
                </a:solidFill>
                <a:effectLst/>
                <a:uFillTx/>
                <a:latin typeface="+mj-lt"/>
                <a:ea typeface="+mj-ea"/>
                <a:cs typeface="+mj-cs"/>
                <a:sym typeface="Calibri"/>
              </a:defRPr>
            </a:lvl7pPr>
            <a:lvl8pPr marL="0" marR="0" indent="7619832" algn="l" defTabSz="2177095" rtl="0" fontAlgn="auto" latinLnBrk="0" hangingPunct="0">
              <a:lnSpc>
                <a:spcPct val="100000"/>
              </a:lnSpc>
              <a:spcBef>
                <a:spcPts val="0"/>
              </a:spcBef>
              <a:spcAft>
                <a:spcPts val="0"/>
              </a:spcAft>
              <a:buClrTx/>
              <a:buSzTx/>
              <a:buFontTx/>
              <a:buNone/>
              <a:tabLst/>
              <a:defRPr kumimoji="0" sz="4286" b="0" i="0" u="none" strike="noStrike" cap="none" spc="0" normalizeH="0" baseline="0">
                <a:ln>
                  <a:noFill/>
                </a:ln>
                <a:solidFill>
                  <a:srgbClr val="000000"/>
                </a:solidFill>
                <a:effectLst/>
                <a:uFillTx/>
                <a:latin typeface="+mj-lt"/>
                <a:ea typeface="+mj-ea"/>
                <a:cs typeface="+mj-cs"/>
                <a:sym typeface="Calibri"/>
              </a:defRPr>
            </a:lvl8pPr>
            <a:lvl9pPr marL="0" marR="0" indent="8708380" algn="l" defTabSz="2177095" rtl="0" fontAlgn="auto" latinLnBrk="0" hangingPunct="0">
              <a:lnSpc>
                <a:spcPct val="100000"/>
              </a:lnSpc>
              <a:spcBef>
                <a:spcPts val="0"/>
              </a:spcBef>
              <a:spcAft>
                <a:spcPts val="0"/>
              </a:spcAft>
              <a:buClrTx/>
              <a:buSzTx/>
              <a:buFontTx/>
              <a:buNone/>
              <a:tabLst/>
              <a:defRPr kumimoji="0" sz="4286" b="0" i="0" u="none" strike="noStrike" cap="none" spc="0" normalizeH="0" baseline="0">
                <a:ln>
                  <a:noFill/>
                </a:ln>
                <a:solidFill>
                  <a:srgbClr val="000000"/>
                </a:solidFill>
                <a:effectLst/>
                <a:uFillTx/>
                <a:latin typeface="+mj-lt"/>
                <a:ea typeface="+mj-ea"/>
                <a:cs typeface="+mj-cs"/>
                <a:sym typeface="Calibri"/>
              </a:defRPr>
            </a:lvl9pPr>
          </a:lstStyle>
          <a:p>
            <a:pPr marL="0" marR="0" lvl="0" indent="0" algn="l" defTabSz="2177095" rtl="0" eaLnBrk="1" fontAlgn="auto" latinLnBrk="0" hangingPunct="0">
              <a:lnSpc>
                <a:spcPct val="100000"/>
              </a:lnSpc>
              <a:spcBef>
                <a:spcPts val="0"/>
              </a:spcBef>
              <a:spcAft>
                <a:spcPts val="0"/>
              </a:spcAft>
              <a:buClrTx/>
              <a:buSzTx/>
              <a:buFontTx/>
              <a:buNone/>
              <a:tabLst/>
              <a:defRPr/>
            </a:pPr>
            <a:r>
              <a:rPr kumimoji="0" lang="es-CR" sz="2000" b="1" i="0" u="none" strike="noStrike" kern="1200" cap="none" spc="0" normalizeH="0" baseline="0" noProof="0" dirty="0">
                <a:ln>
                  <a:noFill/>
                </a:ln>
                <a:solidFill>
                  <a:srgbClr val="182F51"/>
                </a:solidFill>
                <a:effectLst/>
                <a:uLnTx/>
                <a:uFillTx/>
                <a:latin typeface="Calibri" panose="020F0502020204030204" pitchFamily="34" charset="0"/>
                <a:ea typeface="Verdana" panose="020B0604030504040204" pitchFamily="34" charset="0"/>
                <a:cs typeface="Calibri" panose="020F0502020204030204" pitchFamily="34" charset="0"/>
                <a:sym typeface="Calibri"/>
              </a:rPr>
              <a:t>GESTIÓN PÚBLICA</a:t>
            </a:r>
          </a:p>
        </p:txBody>
      </p:sp>
      <p:sp>
        <p:nvSpPr>
          <p:cNvPr id="7" name="Rectangle 6">
            <a:extLst>
              <a:ext uri="{FF2B5EF4-FFF2-40B4-BE49-F238E27FC236}">
                <a16:creationId xmlns:a16="http://schemas.microsoft.com/office/drawing/2014/main" id="{87D3C2C6-3456-5C43-92D7-B4C5265D4E26}"/>
              </a:ext>
            </a:extLst>
          </p:cNvPr>
          <p:cNvSpPr/>
          <p:nvPr/>
        </p:nvSpPr>
        <p:spPr>
          <a:xfrm>
            <a:off x="-172995" y="383403"/>
            <a:ext cx="407773" cy="184666"/>
          </a:xfrm>
          <a:prstGeom prst="rect">
            <a:avLst/>
          </a:prstGeom>
          <a:solidFill>
            <a:srgbClr val="00678F"/>
          </a:solidFill>
          <a:ln w="12700" cap="flat">
            <a:solidFill>
              <a:srgbClr val="00678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2860" tIns="22860" rIns="22860" bIns="2286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CR" sz="900" b="0" i="0" u="none" strike="noStrike" kern="1200" cap="none" spc="0" normalizeH="0" baseline="0" noProof="0">
              <a:ln>
                <a:noFill/>
              </a:ln>
              <a:solidFill>
                <a:srgbClr val="000000"/>
              </a:solidFill>
              <a:effectLst/>
              <a:uLnTx/>
              <a:uFillTx/>
              <a:latin typeface="Calibri Light" panose="020F0302020204030204"/>
              <a:ea typeface="+mn-ea"/>
              <a:cs typeface="+mn-cs"/>
              <a:sym typeface="Calibri"/>
            </a:endParaRPr>
          </a:p>
        </p:txBody>
      </p:sp>
      <p:sp>
        <p:nvSpPr>
          <p:cNvPr id="8" name="Marcador de texto 2">
            <a:extLst>
              <a:ext uri="{FF2B5EF4-FFF2-40B4-BE49-F238E27FC236}">
                <a16:creationId xmlns:a16="http://schemas.microsoft.com/office/drawing/2014/main" id="{C14AC4D8-050B-A349-A4CC-226E6D93B9DD}"/>
              </a:ext>
            </a:extLst>
          </p:cNvPr>
          <p:cNvSpPr txBox="1">
            <a:spLocks/>
          </p:cNvSpPr>
          <p:nvPr/>
        </p:nvSpPr>
        <p:spPr>
          <a:xfrm>
            <a:off x="2298032" y="1620561"/>
            <a:ext cx="8889081" cy="7341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860" rIns="22860">
            <a:normAutofit/>
          </a:bodyPr>
          <a:lstStyle>
            <a:lvl1pPr marL="0" marR="0" indent="0" algn="ctr" defTabSz="1828800" rtl="0" latinLnBrk="0">
              <a:lnSpc>
                <a:spcPct val="90000"/>
              </a:lnSpc>
              <a:spcBef>
                <a:spcPts val="2000"/>
              </a:spcBef>
              <a:spcAft>
                <a:spcPts val="0"/>
              </a:spcAft>
              <a:buClrTx/>
              <a:buSzTx/>
              <a:buFontTx/>
              <a:buNone/>
              <a:tabLst/>
              <a:defRPr sz="4800" b="0" i="0" u="none" strike="noStrike" cap="none" spc="0" baseline="0">
                <a:ln>
                  <a:noFill/>
                </a:ln>
                <a:solidFill>
                  <a:srgbClr val="000000"/>
                </a:solidFill>
                <a:uFillTx/>
                <a:latin typeface="+mj-lt"/>
                <a:ea typeface="+mj-ea"/>
                <a:cs typeface="+mj-cs"/>
                <a:sym typeface="Calibri"/>
              </a:defRPr>
            </a:lvl1pPr>
            <a:lvl2pPr marL="0" marR="0" indent="914400" algn="ctr" defTabSz="1828800" rtl="0" latinLnBrk="0">
              <a:lnSpc>
                <a:spcPct val="90000"/>
              </a:lnSpc>
              <a:spcBef>
                <a:spcPts val="2000"/>
              </a:spcBef>
              <a:spcAft>
                <a:spcPts val="0"/>
              </a:spcAft>
              <a:buClrTx/>
              <a:buSzTx/>
              <a:buFontTx/>
              <a:buNone/>
              <a:tabLst/>
              <a:defRPr sz="4800" b="0" i="0" u="none" strike="noStrike" cap="none" spc="0" baseline="0">
                <a:ln>
                  <a:noFill/>
                </a:ln>
                <a:solidFill>
                  <a:srgbClr val="000000"/>
                </a:solidFill>
                <a:uFillTx/>
                <a:latin typeface="+mj-lt"/>
                <a:ea typeface="+mj-ea"/>
                <a:cs typeface="+mj-cs"/>
                <a:sym typeface="Calibri"/>
              </a:defRPr>
            </a:lvl2pPr>
            <a:lvl3pPr marL="0" marR="0" indent="1828800" algn="ctr" defTabSz="1828800" rtl="0" latinLnBrk="0">
              <a:lnSpc>
                <a:spcPct val="90000"/>
              </a:lnSpc>
              <a:spcBef>
                <a:spcPts val="2000"/>
              </a:spcBef>
              <a:spcAft>
                <a:spcPts val="0"/>
              </a:spcAft>
              <a:buClrTx/>
              <a:buSzTx/>
              <a:buFontTx/>
              <a:buNone/>
              <a:tabLst/>
              <a:defRPr sz="4800" b="0" i="0" u="none" strike="noStrike" cap="none" spc="0" baseline="0">
                <a:ln>
                  <a:noFill/>
                </a:ln>
                <a:solidFill>
                  <a:srgbClr val="000000"/>
                </a:solidFill>
                <a:uFillTx/>
                <a:latin typeface="+mj-lt"/>
                <a:ea typeface="+mj-ea"/>
                <a:cs typeface="+mj-cs"/>
                <a:sym typeface="Calibri"/>
              </a:defRPr>
            </a:lvl3pPr>
            <a:lvl4pPr marL="0" marR="0" indent="2743200" algn="ctr" defTabSz="1828800" rtl="0" latinLnBrk="0">
              <a:lnSpc>
                <a:spcPct val="90000"/>
              </a:lnSpc>
              <a:spcBef>
                <a:spcPts val="2000"/>
              </a:spcBef>
              <a:spcAft>
                <a:spcPts val="0"/>
              </a:spcAft>
              <a:buClrTx/>
              <a:buSzTx/>
              <a:buFontTx/>
              <a:buNone/>
              <a:tabLst/>
              <a:defRPr sz="4800" b="0" i="0" u="none" strike="noStrike" cap="none" spc="0" baseline="0">
                <a:ln>
                  <a:noFill/>
                </a:ln>
                <a:solidFill>
                  <a:srgbClr val="000000"/>
                </a:solidFill>
                <a:uFillTx/>
                <a:latin typeface="+mj-lt"/>
                <a:ea typeface="+mj-ea"/>
                <a:cs typeface="+mj-cs"/>
                <a:sym typeface="Calibri"/>
              </a:defRPr>
            </a:lvl4pPr>
            <a:lvl5pPr marL="0" marR="0" indent="3657600" algn="ctr" defTabSz="1828800" rtl="0" latinLnBrk="0">
              <a:lnSpc>
                <a:spcPct val="90000"/>
              </a:lnSpc>
              <a:spcBef>
                <a:spcPts val="2000"/>
              </a:spcBef>
              <a:spcAft>
                <a:spcPts val="0"/>
              </a:spcAft>
              <a:buClrTx/>
              <a:buSzTx/>
              <a:buFontTx/>
              <a:buNone/>
              <a:tabLst/>
              <a:defRPr sz="4800" b="0" i="0" u="none" strike="noStrike" cap="none" spc="0" baseline="0">
                <a:ln>
                  <a:noFill/>
                </a:ln>
                <a:solidFill>
                  <a:srgbClr val="000000"/>
                </a:solidFill>
                <a:uFillTx/>
                <a:latin typeface="+mj-lt"/>
                <a:ea typeface="+mj-ea"/>
                <a:cs typeface="+mj-cs"/>
                <a:sym typeface="Calibri"/>
              </a:defRPr>
            </a:lvl5pPr>
            <a:lvl6pPr marL="1991457" marR="0" indent="-276957" algn="l" defTabSz="685800" rtl="0" latinLnBrk="0">
              <a:lnSpc>
                <a:spcPct val="90000"/>
              </a:lnSpc>
              <a:spcBef>
                <a:spcPts val="700"/>
              </a:spcBef>
              <a:spcAft>
                <a:spcPts val="0"/>
              </a:spcAft>
              <a:buClrTx/>
              <a:buSzPct val="100000"/>
              <a:buFont typeface="Arial"/>
              <a:buChar char="•"/>
              <a:tabLst/>
              <a:defRPr sz="2100" b="0" i="0" u="none" strike="noStrike" cap="none" spc="0" baseline="0">
                <a:ln>
                  <a:noFill/>
                </a:ln>
                <a:solidFill>
                  <a:srgbClr val="000000"/>
                </a:solidFill>
                <a:uFillTx/>
                <a:latin typeface="+mj-lt"/>
                <a:ea typeface="+mj-ea"/>
                <a:cs typeface="+mj-cs"/>
                <a:sym typeface="Calibri"/>
              </a:defRPr>
            </a:lvl6pPr>
            <a:lvl7pPr marL="2334357" marR="0" indent="-276957" algn="l" defTabSz="685800" rtl="0" latinLnBrk="0">
              <a:lnSpc>
                <a:spcPct val="90000"/>
              </a:lnSpc>
              <a:spcBef>
                <a:spcPts val="700"/>
              </a:spcBef>
              <a:spcAft>
                <a:spcPts val="0"/>
              </a:spcAft>
              <a:buClrTx/>
              <a:buSzPct val="100000"/>
              <a:buFont typeface="Arial"/>
              <a:buChar char="•"/>
              <a:tabLst/>
              <a:defRPr sz="2100" b="0" i="0" u="none" strike="noStrike" cap="none" spc="0" baseline="0">
                <a:ln>
                  <a:noFill/>
                </a:ln>
                <a:solidFill>
                  <a:srgbClr val="000000"/>
                </a:solidFill>
                <a:uFillTx/>
                <a:latin typeface="+mj-lt"/>
                <a:ea typeface="+mj-ea"/>
                <a:cs typeface="+mj-cs"/>
                <a:sym typeface="Calibri"/>
              </a:defRPr>
            </a:lvl7pPr>
            <a:lvl8pPr marL="2677257" marR="0" indent="-276957" algn="l" defTabSz="685800" rtl="0" latinLnBrk="0">
              <a:lnSpc>
                <a:spcPct val="90000"/>
              </a:lnSpc>
              <a:spcBef>
                <a:spcPts val="700"/>
              </a:spcBef>
              <a:spcAft>
                <a:spcPts val="0"/>
              </a:spcAft>
              <a:buClrTx/>
              <a:buSzPct val="100000"/>
              <a:buFont typeface="Arial"/>
              <a:buChar char="•"/>
              <a:tabLst/>
              <a:defRPr sz="2100" b="0" i="0" u="none" strike="noStrike" cap="none" spc="0" baseline="0">
                <a:ln>
                  <a:noFill/>
                </a:ln>
                <a:solidFill>
                  <a:srgbClr val="000000"/>
                </a:solidFill>
                <a:uFillTx/>
                <a:latin typeface="+mj-lt"/>
                <a:ea typeface="+mj-ea"/>
                <a:cs typeface="+mj-cs"/>
                <a:sym typeface="Calibri"/>
              </a:defRPr>
            </a:lvl8pPr>
            <a:lvl9pPr marL="3020157" marR="0" indent="-276957" algn="l" defTabSz="685800" rtl="0" latinLnBrk="0">
              <a:lnSpc>
                <a:spcPct val="90000"/>
              </a:lnSpc>
              <a:spcBef>
                <a:spcPts val="700"/>
              </a:spcBef>
              <a:spcAft>
                <a:spcPts val="0"/>
              </a:spcAft>
              <a:buClrTx/>
              <a:buSzPct val="100000"/>
              <a:buFont typeface="Arial"/>
              <a:buChar char="•"/>
              <a:tabLst/>
              <a:defRPr sz="2100" b="0" i="0" u="none" strike="noStrike" cap="none" spc="0" baseline="0">
                <a:ln>
                  <a:noFill/>
                </a:ln>
                <a:solidFill>
                  <a:srgbClr val="000000"/>
                </a:solidFill>
                <a:uFillTx/>
                <a:latin typeface="+mj-lt"/>
                <a:ea typeface="+mj-ea"/>
                <a:cs typeface="+mj-cs"/>
                <a:sym typeface="Calibri"/>
              </a:defRPr>
            </a:lvl9pPr>
          </a:lstStyle>
          <a:p>
            <a:pPr marL="0" marR="0" lvl="0" indent="0" algn="l" defTabSz="1828800" rtl="0" eaLnBrk="1" fontAlgn="auto" latinLnBrk="0" hangingPunct="1">
              <a:lnSpc>
                <a:spcPct val="90000"/>
              </a:lnSpc>
              <a:spcBef>
                <a:spcPts val="2000"/>
              </a:spcBef>
              <a:spcAft>
                <a:spcPts val="0"/>
              </a:spcAft>
              <a:buClrTx/>
              <a:buSzTx/>
              <a:buFontTx/>
              <a:buNone/>
              <a:tabLst/>
              <a:defRPr/>
            </a:pPr>
            <a:r>
              <a:rPr kumimoji="0" lang="es-CR" sz="2000" b="1" i="1" u="none" strike="noStrike" kern="1200" cap="none" spc="0" normalizeH="0" baseline="0" noProof="0" dirty="0">
                <a:ln>
                  <a:noFill/>
                </a:ln>
                <a:solidFill>
                  <a:srgbClr val="00678F"/>
                </a:solidFill>
                <a:effectLst/>
                <a:uLnTx/>
                <a:uFillTx/>
                <a:latin typeface="Calibri Light" panose="020F0302020204030204"/>
                <a:ea typeface="+mj-ea"/>
                <a:cs typeface="+mj-cs"/>
                <a:sym typeface="Calibri"/>
              </a:rPr>
              <a:t>LOS OBJETIVOS DE LA GESTIÓN PÚBLICA PARA RESULTADOS SON:</a:t>
            </a:r>
          </a:p>
        </p:txBody>
      </p:sp>
    </p:spTree>
    <p:extLst>
      <p:ext uri="{BB962C8B-B14F-4D97-AF65-F5344CB8AC3E}">
        <p14:creationId xmlns:p14="http://schemas.microsoft.com/office/powerpoint/2010/main" val="18730860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6B0E94-27B1-465C-9007-DF05594F56B0}"/>
              </a:ext>
            </a:extLst>
          </p:cNvPr>
          <p:cNvSpPr>
            <a:spLocks noGrp="1"/>
          </p:cNvSpPr>
          <p:nvPr>
            <p:ph type="title" idx="4294967295"/>
          </p:nvPr>
        </p:nvSpPr>
        <p:spPr>
          <a:xfrm>
            <a:off x="2954216" y="1014413"/>
            <a:ext cx="9237785" cy="957263"/>
          </a:xfrm>
        </p:spPr>
        <p:txBody>
          <a:bodyPr>
            <a:normAutofit/>
          </a:bodyPr>
          <a:lstStyle/>
          <a:p>
            <a:r>
              <a:rPr lang="es-CR" sz="2400" b="1" dirty="0">
                <a:solidFill>
                  <a:schemeClr val="accent1"/>
                </a:solidFill>
              </a:rPr>
              <a:t>MODELO LÓGICO DE LA INTERVENCIÓN PÚBLICA</a:t>
            </a:r>
          </a:p>
        </p:txBody>
      </p:sp>
      <p:sp>
        <p:nvSpPr>
          <p:cNvPr id="3" name="Marcador de texto 2">
            <a:extLst>
              <a:ext uri="{FF2B5EF4-FFF2-40B4-BE49-F238E27FC236}">
                <a16:creationId xmlns:a16="http://schemas.microsoft.com/office/drawing/2014/main" id="{7B09CFC0-C3F8-4F9C-ABE9-08B0186760C2}"/>
              </a:ext>
            </a:extLst>
          </p:cNvPr>
          <p:cNvSpPr>
            <a:spLocks noGrp="1"/>
          </p:cNvSpPr>
          <p:nvPr>
            <p:ph type="body" sz="quarter" idx="4294967295"/>
          </p:nvPr>
        </p:nvSpPr>
        <p:spPr>
          <a:xfrm>
            <a:off x="2110154" y="1700213"/>
            <a:ext cx="8510954" cy="4143375"/>
          </a:xfrm>
        </p:spPr>
        <p:txBody>
          <a:bodyPr>
            <a:normAutofit/>
          </a:bodyPr>
          <a:lstStyle/>
          <a:p>
            <a:pPr algn="just"/>
            <a:endParaRPr lang="es-CR" sz="2200" dirty="0"/>
          </a:p>
          <a:p>
            <a:pPr algn="just"/>
            <a:endParaRPr lang="es-CR" sz="2200" dirty="0"/>
          </a:p>
          <a:p>
            <a:pPr marL="0" indent="0" algn="just">
              <a:buNone/>
            </a:pPr>
            <a:r>
              <a:rPr lang="es-CR" sz="2000" dirty="0"/>
              <a:t>Es necesario representar un modelo lógico sobre la manera esperada en que los recursos asignados a la intervención permitan desarrollar actividades cuyo fruto serán determinados productos y resultados.</a:t>
            </a:r>
          </a:p>
          <a:p>
            <a:pPr algn="just"/>
            <a:endParaRPr lang="es-CR" sz="2000" dirty="0"/>
          </a:p>
          <a:p>
            <a:pPr marL="0" indent="0" algn="just">
              <a:buNone/>
            </a:pPr>
            <a:r>
              <a:rPr lang="es-CR" sz="2000" dirty="0"/>
              <a:t>Generalmente se utiliza el modelo de “</a:t>
            </a:r>
            <a:r>
              <a:rPr lang="es-CR" sz="2000" b="1" dirty="0"/>
              <a:t>CADENA DE RESULTADOS</a:t>
            </a:r>
            <a:r>
              <a:rPr lang="es-CR" sz="2000" dirty="0"/>
              <a:t>”, que es un orden secuencial de cómo se transforman los insumos y actividades en productos y cómo interactúan en la realidad para generar resultados e impactos.</a:t>
            </a:r>
          </a:p>
          <a:p>
            <a:pPr algn="just"/>
            <a:endParaRPr lang="es-CR" sz="2200" dirty="0"/>
          </a:p>
        </p:txBody>
      </p:sp>
    </p:spTree>
    <p:extLst>
      <p:ext uri="{BB962C8B-B14F-4D97-AF65-F5344CB8AC3E}">
        <p14:creationId xmlns:p14="http://schemas.microsoft.com/office/powerpoint/2010/main" val="29882326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36CFA333-AAA0-4F99-8696-76F7264CDB8E}"/>
              </a:ext>
            </a:extLst>
          </p:cNvPr>
          <p:cNvSpPr>
            <a:spLocks noGrp="1"/>
          </p:cNvSpPr>
          <p:nvPr>
            <p:ph type="body" sz="quarter" idx="4294967295"/>
          </p:nvPr>
        </p:nvSpPr>
        <p:spPr>
          <a:xfrm>
            <a:off x="1946031" y="1052513"/>
            <a:ext cx="8886092" cy="2376488"/>
          </a:xfrm>
        </p:spPr>
        <p:txBody>
          <a:bodyPr>
            <a:normAutofit/>
          </a:bodyPr>
          <a:lstStyle/>
          <a:p>
            <a:pPr marL="0" indent="0">
              <a:buNone/>
            </a:pPr>
            <a:r>
              <a:rPr lang="es-CR" sz="2400" b="1" i="1" dirty="0">
                <a:solidFill>
                  <a:srgbClr val="00678F"/>
                </a:solidFill>
              </a:rPr>
              <a:t>CADENA DE RESULTADOS</a:t>
            </a:r>
          </a:p>
          <a:p>
            <a:endParaRPr lang="es-CR" b="1" i="1" dirty="0">
              <a:solidFill>
                <a:srgbClr val="00678F"/>
              </a:solidFill>
            </a:endParaRPr>
          </a:p>
          <a:p>
            <a:pPr marL="0" indent="0" algn="just">
              <a:buNone/>
            </a:pPr>
            <a:r>
              <a:rPr lang="es-ES" sz="2000" dirty="0"/>
              <a:t>Constituye el guion básico sobre el que se construyen las estrategias de intervención necesarias para obtener los resultados.</a:t>
            </a:r>
          </a:p>
          <a:p>
            <a:pPr marL="0" indent="0" algn="just">
              <a:buNone/>
            </a:pPr>
            <a:r>
              <a:rPr lang="es-ES" sz="2000" dirty="0"/>
              <a:t>Su objetivo </a:t>
            </a:r>
            <a:r>
              <a:rPr lang="es-ES" sz="2000" b="1" dirty="0"/>
              <a:t>es establecer una relación lógico-causal entre los logros </a:t>
            </a:r>
            <a:r>
              <a:rPr lang="es-ES" sz="2000" dirty="0"/>
              <a:t>de diferente nivel que se esperan conseguir y los recursos y medios necesarios para ello</a:t>
            </a:r>
            <a:r>
              <a:rPr lang="es-ES" sz="1650" dirty="0"/>
              <a:t>.</a:t>
            </a:r>
          </a:p>
          <a:p>
            <a:pPr algn="l"/>
            <a:endParaRPr lang="es-CR" sz="1650" dirty="0"/>
          </a:p>
        </p:txBody>
      </p:sp>
      <p:sp>
        <p:nvSpPr>
          <p:cNvPr id="16" name="Marcador de texto 2">
            <a:extLst>
              <a:ext uri="{FF2B5EF4-FFF2-40B4-BE49-F238E27FC236}">
                <a16:creationId xmlns:a16="http://schemas.microsoft.com/office/drawing/2014/main" id="{5D8B22DF-80DD-244A-8F54-A79744544587}"/>
              </a:ext>
            </a:extLst>
          </p:cNvPr>
          <p:cNvSpPr txBox="1">
            <a:spLocks/>
          </p:cNvSpPr>
          <p:nvPr/>
        </p:nvSpPr>
        <p:spPr>
          <a:xfrm>
            <a:off x="2375892" y="4053453"/>
            <a:ext cx="7440216" cy="4871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7145" rIns="17145">
            <a:normAutofit/>
          </a:bodyPr>
          <a:lstStyle>
            <a:lvl1pPr marL="0" marR="0" indent="0" algn="ctr" defTabSz="1828800" rtl="0" latinLnBrk="0">
              <a:lnSpc>
                <a:spcPct val="90000"/>
              </a:lnSpc>
              <a:spcBef>
                <a:spcPts val="2000"/>
              </a:spcBef>
              <a:spcAft>
                <a:spcPts val="0"/>
              </a:spcAft>
              <a:buClrTx/>
              <a:buSzTx/>
              <a:buFontTx/>
              <a:buNone/>
              <a:tabLst/>
              <a:defRPr sz="4800" b="0" i="0" u="none" strike="noStrike" cap="none" spc="0" baseline="0">
                <a:ln>
                  <a:noFill/>
                </a:ln>
                <a:solidFill>
                  <a:srgbClr val="000000"/>
                </a:solidFill>
                <a:uFillTx/>
                <a:latin typeface="+mj-lt"/>
                <a:ea typeface="+mj-ea"/>
                <a:cs typeface="+mj-cs"/>
                <a:sym typeface="Calibri"/>
              </a:defRPr>
            </a:lvl1pPr>
            <a:lvl2pPr marL="0" marR="0" indent="914400" algn="ctr" defTabSz="1828800" rtl="0" latinLnBrk="0">
              <a:lnSpc>
                <a:spcPct val="90000"/>
              </a:lnSpc>
              <a:spcBef>
                <a:spcPts val="2000"/>
              </a:spcBef>
              <a:spcAft>
                <a:spcPts val="0"/>
              </a:spcAft>
              <a:buClrTx/>
              <a:buSzTx/>
              <a:buFontTx/>
              <a:buNone/>
              <a:tabLst/>
              <a:defRPr sz="4800" b="0" i="0" u="none" strike="noStrike" cap="none" spc="0" baseline="0">
                <a:ln>
                  <a:noFill/>
                </a:ln>
                <a:solidFill>
                  <a:srgbClr val="000000"/>
                </a:solidFill>
                <a:uFillTx/>
                <a:latin typeface="+mj-lt"/>
                <a:ea typeface="+mj-ea"/>
                <a:cs typeface="+mj-cs"/>
                <a:sym typeface="Calibri"/>
              </a:defRPr>
            </a:lvl2pPr>
            <a:lvl3pPr marL="0" marR="0" indent="1828800" algn="ctr" defTabSz="1828800" rtl="0" latinLnBrk="0">
              <a:lnSpc>
                <a:spcPct val="90000"/>
              </a:lnSpc>
              <a:spcBef>
                <a:spcPts val="2000"/>
              </a:spcBef>
              <a:spcAft>
                <a:spcPts val="0"/>
              </a:spcAft>
              <a:buClrTx/>
              <a:buSzTx/>
              <a:buFontTx/>
              <a:buNone/>
              <a:tabLst/>
              <a:defRPr sz="4800" b="0" i="0" u="none" strike="noStrike" cap="none" spc="0" baseline="0">
                <a:ln>
                  <a:noFill/>
                </a:ln>
                <a:solidFill>
                  <a:srgbClr val="000000"/>
                </a:solidFill>
                <a:uFillTx/>
                <a:latin typeface="+mj-lt"/>
                <a:ea typeface="+mj-ea"/>
                <a:cs typeface="+mj-cs"/>
                <a:sym typeface="Calibri"/>
              </a:defRPr>
            </a:lvl3pPr>
            <a:lvl4pPr marL="0" marR="0" indent="2743200" algn="ctr" defTabSz="1828800" rtl="0" latinLnBrk="0">
              <a:lnSpc>
                <a:spcPct val="90000"/>
              </a:lnSpc>
              <a:spcBef>
                <a:spcPts val="2000"/>
              </a:spcBef>
              <a:spcAft>
                <a:spcPts val="0"/>
              </a:spcAft>
              <a:buClrTx/>
              <a:buSzTx/>
              <a:buFontTx/>
              <a:buNone/>
              <a:tabLst/>
              <a:defRPr sz="4800" b="0" i="0" u="none" strike="noStrike" cap="none" spc="0" baseline="0">
                <a:ln>
                  <a:noFill/>
                </a:ln>
                <a:solidFill>
                  <a:srgbClr val="000000"/>
                </a:solidFill>
                <a:uFillTx/>
                <a:latin typeface="+mj-lt"/>
                <a:ea typeface="+mj-ea"/>
                <a:cs typeface="+mj-cs"/>
                <a:sym typeface="Calibri"/>
              </a:defRPr>
            </a:lvl4pPr>
            <a:lvl5pPr marL="0" marR="0" indent="3657600" algn="ctr" defTabSz="1828800" rtl="0" latinLnBrk="0">
              <a:lnSpc>
                <a:spcPct val="90000"/>
              </a:lnSpc>
              <a:spcBef>
                <a:spcPts val="2000"/>
              </a:spcBef>
              <a:spcAft>
                <a:spcPts val="0"/>
              </a:spcAft>
              <a:buClrTx/>
              <a:buSzTx/>
              <a:buFontTx/>
              <a:buNone/>
              <a:tabLst/>
              <a:defRPr sz="4800" b="0" i="0" u="none" strike="noStrike" cap="none" spc="0" baseline="0">
                <a:ln>
                  <a:noFill/>
                </a:ln>
                <a:solidFill>
                  <a:srgbClr val="000000"/>
                </a:solidFill>
                <a:uFillTx/>
                <a:latin typeface="+mj-lt"/>
                <a:ea typeface="+mj-ea"/>
                <a:cs typeface="+mj-cs"/>
                <a:sym typeface="Calibri"/>
              </a:defRPr>
            </a:lvl5pPr>
            <a:lvl6pPr marL="1991457" marR="0" indent="-276957" algn="l" defTabSz="685800" rtl="0" latinLnBrk="0">
              <a:lnSpc>
                <a:spcPct val="90000"/>
              </a:lnSpc>
              <a:spcBef>
                <a:spcPts val="700"/>
              </a:spcBef>
              <a:spcAft>
                <a:spcPts val="0"/>
              </a:spcAft>
              <a:buClrTx/>
              <a:buSzPct val="100000"/>
              <a:buFont typeface="Arial"/>
              <a:buChar char="•"/>
              <a:tabLst/>
              <a:defRPr sz="2100" b="0" i="0" u="none" strike="noStrike" cap="none" spc="0" baseline="0">
                <a:ln>
                  <a:noFill/>
                </a:ln>
                <a:solidFill>
                  <a:srgbClr val="000000"/>
                </a:solidFill>
                <a:uFillTx/>
                <a:latin typeface="+mj-lt"/>
                <a:ea typeface="+mj-ea"/>
                <a:cs typeface="+mj-cs"/>
                <a:sym typeface="Calibri"/>
              </a:defRPr>
            </a:lvl6pPr>
            <a:lvl7pPr marL="2334357" marR="0" indent="-276957" algn="l" defTabSz="685800" rtl="0" latinLnBrk="0">
              <a:lnSpc>
                <a:spcPct val="90000"/>
              </a:lnSpc>
              <a:spcBef>
                <a:spcPts val="700"/>
              </a:spcBef>
              <a:spcAft>
                <a:spcPts val="0"/>
              </a:spcAft>
              <a:buClrTx/>
              <a:buSzPct val="100000"/>
              <a:buFont typeface="Arial"/>
              <a:buChar char="•"/>
              <a:tabLst/>
              <a:defRPr sz="2100" b="0" i="0" u="none" strike="noStrike" cap="none" spc="0" baseline="0">
                <a:ln>
                  <a:noFill/>
                </a:ln>
                <a:solidFill>
                  <a:srgbClr val="000000"/>
                </a:solidFill>
                <a:uFillTx/>
                <a:latin typeface="+mj-lt"/>
                <a:ea typeface="+mj-ea"/>
                <a:cs typeface="+mj-cs"/>
                <a:sym typeface="Calibri"/>
              </a:defRPr>
            </a:lvl7pPr>
            <a:lvl8pPr marL="2677257" marR="0" indent="-276957" algn="l" defTabSz="685800" rtl="0" latinLnBrk="0">
              <a:lnSpc>
                <a:spcPct val="90000"/>
              </a:lnSpc>
              <a:spcBef>
                <a:spcPts val="700"/>
              </a:spcBef>
              <a:spcAft>
                <a:spcPts val="0"/>
              </a:spcAft>
              <a:buClrTx/>
              <a:buSzPct val="100000"/>
              <a:buFont typeface="Arial"/>
              <a:buChar char="•"/>
              <a:tabLst/>
              <a:defRPr sz="2100" b="0" i="0" u="none" strike="noStrike" cap="none" spc="0" baseline="0">
                <a:ln>
                  <a:noFill/>
                </a:ln>
                <a:solidFill>
                  <a:srgbClr val="000000"/>
                </a:solidFill>
                <a:uFillTx/>
                <a:latin typeface="+mj-lt"/>
                <a:ea typeface="+mj-ea"/>
                <a:cs typeface="+mj-cs"/>
                <a:sym typeface="Calibri"/>
              </a:defRPr>
            </a:lvl8pPr>
            <a:lvl9pPr marL="3020157" marR="0" indent="-276957" algn="l" defTabSz="685800" rtl="0" latinLnBrk="0">
              <a:lnSpc>
                <a:spcPct val="90000"/>
              </a:lnSpc>
              <a:spcBef>
                <a:spcPts val="700"/>
              </a:spcBef>
              <a:spcAft>
                <a:spcPts val="0"/>
              </a:spcAft>
              <a:buClrTx/>
              <a:buSzPct val="100000"/>
              <a:buFont typeface="Arial"/>
              <a:buChar char="•"/>
              <a:tabLst/>
              <a:defRPr sz="2100" b="0" i="0" u="none" strike="noStrike" cap="none" spc="0" baseline="0">
                <a:ln>
                  <a:noFill/>
                </a:ln>
                <a:solidFill>
                  <a:srgbClr val="000000"/>
                </a:solidFill>
                <a:uFillTx/>
                <a:latin typeface="+mj-lt"/>
                <a:ea typeface="+mj-ea"/>
                <a:cs typeface="+mj-cs"/>
                <a:sym typeface="Calibri"/>
              </a:defRPr>
            </a:lvl9pPr>
          </a:lstStyle>
          <a:p>
            <a:pPr defTabSz="685800" hangingPunct="0">
              <a:spcBef>
                <a:spcPts val="750"/>
              </a:spcBef>
            </a:pPr>
            <a:r>
              <a:rPr lang="es-CR" sz="2025" b="1" i="1" kern="0" dirty="0">
                <a:solidFill>
                  <a:srgbClr val="00678F"/>
                </a:solidFill>
                <a:latin typeface="Calibri"/>
                <a:cs typeface="Calibri"/>
              </a:rPr>
              <a:t>CADENA DE RESULTADOS</a:t>
            </a:r>
          </a:p>
        </p:txBody>
      </p:sp>
      <p:grpSp>
        <p:nvGrpSpPr>
          <p:cNvPr id="25" name="Group 24">
            <a:extLst>
              <a:ext uri="{FF2B5EF4-FFF2-40B4-BE49-F238E27FC236}">
                <a16:creationId xmlns:a16="http://schemas.microsoft.com/office/drawing/2014/main" id="{707B7AA1-4805-E54E-8888-2F2CDCB5B967}"/>
              </a:ext>
            </a:extLst>
          </p:cNvPr>
          <p:cNvGrpSpPr/>
          <p:nvPr/>
        </p:nvGrpSpPr>
        <p:grpSpPr>
          <a:xfrm>
            <a:off x="2617815" y="4697755"/>
            <a:ext cx="7440216" cy="862187"/>
            <a:chOff x="2970798" y="9662884"/>
            <a:chExt cx="16647347" cy="1764133"/>
          </a:xfrm>
        </p:grpSpPr>
        <p:sp>
          <p:nvSpPr>
            <p:cNvPr id="2" name="Rectángulo 1">
              <a:extLst>
                <a:ext uri="{FF2B5EF4-FFF2-40B4-BE49-F238E27FC236}">
                  <a16:creationId xmlns:a16="http://schemas.microsoft.com/office/drawing/2014/main" id="{A293F6E5-B3B1-402F-872D-352624AB75A5}"/>
                </a:ext>
              </a:extLst>
            </p:cNvPr>
            <p:cNvSpPr/>
            <p:nvPr/>
          </p:nvSpPr>
          <p:spPr>
            <a:xfrm>
              <a:off x="2970798" y="9662884"/>
              <a:ext cx="2168012" cy="448694"/>
            </a:xfrm>
            <a:prstGeom prst="rect">
              <a:avLst/>
            </a:prstGeom>
            <a:solidFill>
              <a:schemeClr val="bg1">
                <a:lumMod val="95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7145" tIns="17145" rIns="17145" bIns="17145" numCol="1" spcCol="38100" rtlCol="0" anchor="ctr">
              <a:spAutoFit/>
            </a:bodyPr>
            <a:lstStyle/>
            <a:p>
              <a:pPr algn="ctr" defTabSz="342900" hangingPunct="0"/>
              <a:r>
                <a:rPr lang="es-CR" sz="1200" b="1" kern="0" dirty="0">
                  <a:solidFill>
                    <a:srgbClr val="000000"/>
                  </a:solidFill>
                  <a:latin typeface="Calibri"/>
                  <a:ea typeface="+mj-ea"/>
                  <a:cs typeface="Calibri"/>
                  <a:sym typeface="Calibri"/>
                </a:rPr>
                <a:t>Insumos</a:t>
              </a:r>
            </a:p>
          </p:txBody>
        </p:sp>
        <p:sp>
          <p:nvSpPr>
            <p:cNvPr id="5" name="Rectángulo 4">
              <a:extLst>
                <a:ext uri="{FF2B5EF4-FFF2-40B4-BE49-F238E27FC236}">
                  <a16:creationId xmlns:a16="http://schemas.microsoft.com/office/drawing/2014/main" id="{D89B9631-06A0-4F09-9975-C4258D270E4B}"/>
                </a:ext>
              </a:extLst>
            </p:cNvPr>
            <p:cNvSpPr/>
            <p:nvPr/>
          </p:nvSpPr>
          <p:spPr>
            <a:xfrm>
              <a:off x="6590634" y="9662884"/>
              <a:ext cx="2168012" cy="448694"/>
            </a:xfrm>
            <a:prstGeom prst="rect">
              <a:avLst/>
            </a:prstGeom>
            <a:solidFill>
              <a:schemeClr val="bg1">
                <a:lumMod val="95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7145" tIns="17145" rIns="17145" bIns="17145" numCol="1" spcCol="38100" rtlCol="0" anchor="ctr">
              <a:spAutoFit/>
            </a:bodyPr>
            <a:lstStyle/>
            <a:p>
              <a:pPr algn="ctr" defTabSz="342900" hangingPunct="0"/>
              <a:r>
                <a:rPr lang="es-CR" sz="1200" b="1" kern="0" dirty="0">
                  <a:solidFill>
                    <a:srgbClr val="000000"/>
                  </a:solidFill>
                  <a:latin typeface="Calibri"/>
                  <a:ea typeface="+mj-ea"/>
                  <a:cs typeface="Calibri"/>
                  <a:sym typeface="Calibri"/>
                </a:rPr>
                <a:t>Actividades</a:t>
              </a:r>
            </a:p>
          </p:txBody>
        </p:sp>
        <p:sp>
          <p:nvSpPr>
            <p:cNvPr id="11" name="Rectángulo 10">
              <a:extLst>
                <a:ext uri="{FF2B5EF4-FFF2-40B4-BE49-F238E27FC236}">
                  <a16:creationId xmlns:a16="http://schemas.microsoft.com/office/drawing/2014/main" id="{B4457C8C-CBCE-4BB4-8EE2-A170DEC5C695}"/>
                </a:ext>
              </a:extLst>
            </p:cNvPr>
            <p:cNvSpPr/>
            <p:nvPr/>
          </p:nvSpPr>
          <p:spPr>
            <a:xfrm>
              <a:off x="10210465" y="9662884"/>
              <a:ext cx="2168012" cy="448694"/>
            </a:xfrm>
            <a:prstGeom prst="rect">
              <a:avLst/>
            </a:prstGeom>
            <a:solidFill>
              <a:schemeClr val="bg1">
                <a:lumMod val="95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7145" tIns="17145" rIns="17145" bIns="17145" numCol="1" spcCol="38100" rtlCol="0" anchor="ctr">
              <a:spAutoFit/>
            </a:bodyPr>
            <a:lstStyle/>
            <a:p>
              <a:pPr algn="ctr" defTabSz="342900" hangingPunct="0"/>
              <a:r>
                <a:rPr lang="es-CR" sz="1200" b="1" kern="0" dirty="0">
                  <a:solidFill>
                    <a:srgbClr val="000000"/>
                  </a:solidFill>
                  <a:latin typeface="Calibri"/>
                  <a:ea typeface="+mj-ea"/>
                  <a:cs typeface="Calibri"/>
                  <a:sym typeface="Calibri"/>
                </a:rPr>
                <a:t>Productos</a:t>
              </a:r>
            </a:p>
          </p:txBody>
        </p:sp>
        <p:sp>
          <p:nvSpPr>
            <p:cNvPr id="12" name="Rectángulo 11">
              <a:extLst>
                <a:ext uri="{FF2B5EF4-FFF2-40B4-BE49-F238E27FC236}">
                  <a16:creationId xmlns:a16="http://schemas.microsoft.com/office/drawing/2014/main" id="{FF37CD87-A943-4BA1-A707-4C5027DBE466}"/>
                </a:ext>
              </a:extLst>
            </p:cNvPr>
            <p:cNvSpPr/>
            <p:nvPr/>
          </p:nvSpPr>
          <p:spPr>
            <a:xfrm>
              <a:off x="13830301" y="9662884"/>
              <a:ext cx="2168012" cy="448694"/>
            </a:xfrm>
            <a:prstGeom prst="rect">
              <a:avLst/>
            </a:prstGeom>
            <a:solidFill>
              <a:schemeClr val="bg1">
                <a:lumMod val="95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7145" tIns="17145" rIns="17145" bIns="17145" numCol="1" spcCol="38100" rtlCol="0" anchor="ctr">
              <a:spAutoFit/>
            </a:bodyPr>
            <a:lstStyle/>
            <a:p>
              <a:pPr algn="ctr" defTabSz="342900" hangingPunct="0"/>
              <a:r>
                <a:rPr lang="es-CR" sz="1200" b="1" kern="0" dirty="0">
                  <a:solidFill>
                    <a:srgbClr val="000000"/>
                  </a:solidFill>
                  <a:latin typeface="Calibri"/>
                  <a:ea typeface="+mj-ea"/>
                  <a:cs typeface="Calibri"/>
                  <a:sym typeface="Calibri"/>
                </a:rPr>
                <a:t>Resultados</a:t>
              </a:r>
            </a:p>
          </p:txBody>
        </p:sp>
        <p:sp>
          <p:nvSpPr>
            <p:cNvPr id="13" name="Rectángulo 12">
              <a:extLst>
                <a:ext uri="{FF2B5EF4-FFF2-40B4-BE49-F238E27FC236}">
                  <a16:creationId xmlns:a16="http://schemas.microsoft.com/office/drawing/2014/main" id="{542BB499-4BB4-490B-8959-6BE5F2226985}"/>
                </a:ext>
              </a:extLst>
            </p:cNvPr>
            <p:cNvSpPr/>
            <p:nvPr/>
          </p:nvSpPr>
          <p:spPr>
            <a:xfrm>
              <a:off x="17450133" y="9662884"/>
              <a:ext cx="2168012" cy="448694"/>
            </a:xfrm>
            <a:prstGeom prst="rect">
              <a:avLst/>
            </a:prstGeom>
            <a:solidFill>
              <a:schemeClr val="bg1">
                <a:lumMod val="95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7145" tIns="17145" rIns="17145" bIns="17145" numCol="1" spcCol="38100" rtlCol="0" anchor="ctr">
              <a:spAutoFit/>
            </a:bodyPr>
            <a:lstStyle/>
            <a:p>
              <a:pPr algn="ctr" defTabSz="342900" hangingPunct="0"/>
              <a:r>
                <a:rPr lang="es-CR" sz="1200" b="1" kern="0" dirty="0">
                  <a:solidFill>
                    <a:srgbClr val="000000"/>
                  </a:solidFill>
                  <a:latin typeface="Calibri"/>
                  <a:ea typeface="+mj-ea"/>
                  <a:cs typeface="Calibri"/>
                  <a:sym typeface="Calibri"/>
                </a:rPr>
                <a:t>Impactos</a:t>
              </a:r>
            </a:p>
          </p:txBody>
        </p:sp>
        <p:sp>
          <p:nvSpPr>
            <p:cNvPr id="4" name="Rectángulo 3">
              <a:extLst>
                <a:ext uri="{FF2B5EF4-FFF2-40B4-BE49-F238E27FC236}">
                  <a16:creationId xmlns:a16="http://schemas.microsoft.com/office/drawing/2014/main" id="{C1BB2FAD-8A75-4A3A-95EA-849E4F6F8A2C}"/>
                </a:ext>
              </a:extLst>
            </p:cNvPr>
            <p:cNvSpPr/>
            <p:nvPr/>
          </p:nvSpPr>
          <p:spPr>
            <a:xfrm>
              <a:off x="4477883" y="10978323"/>
              <a:ext cx="2773681" cy="448694"/>
            </a:xfrm>
            <a:prstGeom prst="rect">
              <a:avLst/>
            </a:prstGeom>
            <a:solidFill>
              <a:schemeClr val="bg1">
                <a:lumMod val="95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7145" tIns="17145" rIns="17145" bIns="17145" numCol="1" spcCol="38100" rtlCol="0" anchor="ctr">
              <a:spAutoFit/>
            </a:bodyPr>
            <a:lstStyle/>
            <a:p>
              <a:pPr algn="ctr" defTabSz="342900" hangingPunct="0"/>
              <a:r>
                <a:rPr lang="es-CR" sz="1200" b="1" kern="0" dirty="0">
                  <a:solidFill>
                    <a:srgbClr val="182F51"/>
                  </a:solidFill>
                  <a:latin typeface="Calibri"/>
                  <a:ea typeface="+mj-ea"/>
                  <a:cs typeface="Calibri"/>
                  <a:sym typeface="Calibri"/>
                </a:rPr>
                <a:t>PROCESOS</a:t>
              </a:r>
            </a:p>
          </p:txBody>
        </p:sp>
        <p:sp>
          <p:nvSpPr>
            <p:cNvPr id="8" name="Abrir llave 7">
              <a:extLst>
                <a:ext uri="{FF2B5EF4-FFF2-40B4-BE49-F238E27FC236}">
                  <a16:creationId xmlns:a16="http://schemas.microsoft.com/office/drawing/2014/main" id="{5CE5945B-FB5F-45DC-90C1-322F870154DC}"/>
                </a:ext>
              </a:extLst>
            </p:cNvPr>
            <p:cNvSpPr/>
            <p:nvPr/>
          </p:nvSpPr>
          <p:spPr>
            <a:xfrm rot="5400000" flipH="1" flipV="1">
              <a:off x="5759753" y="7657972"/>
              <a:ext cx="209938" cy="5787847"/>
            </a:xfrm>
            <a:prstGeom prst="leftBrace">
              <a:avLst>
                <a:gd name="adj1" fmla="val 8333"/>
                <a:gd name="adj2" fmla="val 49864"/>
              </a:avLst>
            </a:prstGeom>
            <a:noFill/>
            <a:ln w="38100" cap="flat">
              <a:solidFill>
                <a:srgbClr val="182F5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90" tIns="17145" rIns="34290" bIns="17145" numCol="1" spcCol="38100" rtlCol="0" anchor="t">
              <a:noAutofit/>
            </a:bodyPr>
            <a:lstStyle/>
            <a:p>
              <a:pPr algn="ctr" defTabSz="342900" latinLnBrk="1" hangingPunct="0"/>
              <a:endParaRPr lang="es-CR" sz="675" b="1" kern="0" dirty="0">
                <a:solidFill>
                  <a:srgbClr val="000000"/>
                </a:solidFill>
                <a:latin typeface="Helvetica Neue"/>
                <a:sym typeface="Helvetica Neue"/>
              </a:endParaRPr>
            </a:p>
          </p:txBody>
        </p:sp>
        <p:cxnSp>
          <p:nvCxnSpPr>
            <p:cNvPr id="18" name="Straight Arrow Connector 17">
              <a:extLst>
                <a:ext uri="{FF2B5EF4-FFF2-40B4-BE49-F238E27FC236}">
                  <a16:creationId xmlns:a16="http://schemas.microsoft.com/office/drawing/2014/main" id="{CA8D906E-7B56-BD46-BB0C-39C7508A6558}"/>
                </a:ext>
              </a:extLst>
            </p:cNvPr>
            <p:cNvCxnSpPr>
              <a:cxnSpLocks/>
            </p:cNvCxnSpPr>
            <p:nvPr/>
          </p:nvCxnSpPr>
          <p:spPr>
            <a:xfrm>
              <a:off x="9037697" y="9887229"/>
              <a:ext cx="893718" cy="0"/>
            </a:xfrm>
            <a:prstGeom prst="straightConnector1">
              <a:avLst/>
            </a:prstGeom>
            <a:noFill/>
            <a:ln w="76200" cap="flat">
              <a:solidFill>
                <a:srgbClr val="00678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9" name="Straight Arrow Connector 18">
              <a:extLst>
                <a:ext uri="{FF2B5EF4-FFF2-40B4-BE49-F238E27FC236}">
                  <a16:creationId xmlns:a16="http://schemas.microsoft.com/office/drawing/2014/main" id="{DDECDDD5-3E47-E24A-A4FD-2CF312844A55}"/>
                </a:ext>
              </a:extLst>
            </p:cNvPr>
            <p:cNvCxnSpPr>
              <a:cxnSpLocks/>
            </p:cNvCxnSpPr>
            <p:nvPr/>
          </p:nvCxnSpPr>
          <p:spPr>
            <a:xfrm>
              <a:off x="12657531" y="9887229"/>
              <a:ext cx="893718" cy="0"/>
            </a:xfrm>
            <a:prstGeom prst="straightConnector1">
              <a:avLst/>
            </a:prstGeom>
            <a:noFill/>
            <a:ln w="76200" cap="flat">
              <a:solidFill>
                <a:srgbClr val="00678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0" name="Straight Arrow Connector 19">
              <a:extLst>
                <a:ext uri="{FF2B5EF4-FFF2-40B4-BE49-F238E27FC236}">
                  <a16:creationId xmlns:a16="http://schemas.microsoft.com/office/drawing/2014/main" id="{19D85648-ED43-494F-B74B-FFC685C28482}"/>
                </a:ext>
              </a:extLst>
            </p:cNvPr>
            <p:cNvCxnSpPr>
              <a:cxnSpLocks/>
            </p:cNvCxnSpPr>
            <p:nvPr/>
          </p:nvCxnSpPr>
          <p:spPr>
            <a:xfrm>
              <a:off x="16277366" y="9887229"/>
              <a:ext cx="893718" cy="0"/>
            </a:xfrm>
            <a:prstGeom prst="straightConnector1">
              <a:avLst/>
            </a:prstGeom>
            <a:noFill/>
            <a:ln w="76200" cap="flat">
              <a:solidFill>
                <a:srgbClr val="00678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1" name="Straight Arrow Connector 20">
              <a:extLst>
                <a:ext uri="{FF2B5EF4-FFF2-40B4-BE49-F238E27FC236}">
                  <a16:creationId xmlns:a16="http://schemas.microsoft.com/office/drawing/2014/main" id="{992B36CA-8B70-E545-A31A-0314A522CB94}"/>
                </a:ext>
              </a:extLst>
            </p:cNvPr>
            <p:cNvCxnSpPr>
              <a:cxnSpLocks/>
            </p:cNvCxnSpPr>
            <p:nvPr/>
          </p:nvCxnSpPr>
          <p:spPr>
            <a:xfrm>
              <a:off x="5417863" y="9887229"/>
              <a:ext cx="893718" cy="0"/>
            </a:xfrm>
            <a:prstGeom prst="straightConnector1">
              <a:avLst/>
            </a:prstGeom>
            <a:noFill/>
            <a:ln w="76200" cap="flat">
              <a:solidFill>
                <a:srgbClr val="00678F"/>
              </a:solidFill>
              <a:prstDash val="solid"/>
              <a:miter lim="800000"/>
              <a:tailEnd type="triangle"/>
            </a:ln>
            <a:effectLst/>
            <a:sp3d/>
          </p:spPr>
          <p:style>
            <a:lnRef idx="0">
              <a:scrgbClr r="0" g="0" b="0"/>
            </a:lnRef>
            <a:fillRef idx="0">
              <a:scrgbClr r="0" g="0" b="0"/>
            </a:fillRef>
            <a:effectRef idx="0">
              <a:scrgbClr r="0" g="0" b="0"/>
            </a:effectRef>
            <a:fontRef idx="none"/>
          </p:style>
        </p:cxnSp>
      </p:grpSp>
    </p:spTree>
    <p:extLst>
      <p:ext uri="{BB962C8B-B14F-4D97-AF65-F5344CB8AC3E}">
        <p14:creationId xmlns:p14="http://schemas.microsoft.com/office/powerpoint/2010/main" val="30048758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708E7B11-91EF-486F-9280-4922A1428836}"/>
              </a:ext>
            </a:extLst>
          </p:cNvPr>
          <p:cNvSpPr/>
          <p:nvPr/>
        </p:nvSpPr>
        <p:spPr>
          <a:xfrm>
            <a:off x="2286000" y="2148615"/>
            <a:ext cx="8581525" cy="3585597"/>
          </a:xfrm>
          <a:prstGeom prst="rec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2860" tIns="22860" rIns="22860" bIns="22860" numCol="1" spcCol="38100" rtlCol="0" anchor="ctr">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a:ln>
                  <a:noFill/>
                </a:ln>
                <a:solidFill>
                  <a:prstClr val="black"/>
                </a:solidFill>
                <a:effectLst/>
                <a:uLnTx/>
                <a:uFillTx/>
                <a:latin typeface="Calibri" panose="020F0502020204030204"/>
                <a:ea typeface="+mn-ea"/>
                <a:cs typeface="+mn-cs"/>
              </a:rPr>
              <a:t>Artículo </a:t>
            </a:r>
            <a:r>
              <a:rPr kumimoji="0" lang="es-MX" sz="1600" b="1" i="0" u="none" strike="noStrike" kern="1200" cap="none" spc="0" normalizeH="0" baseline="0" noProof="0" dirty="0">
                <a:ln>
                  <a:noFill/>
                </a:ln>
                <a:solidFill>
                  <a:prstClr val="black"/>
                </a:solidFill>
                <a:effectLst/>
                <a:uLnTx/>
                <a:uFillTx/>
                <a:latin typeface="Calibri" panose="020F0502020204030204"/>
                <a:ea typeface="+mn-ea"/>
                <a:cs typeface="+mn-cs"/>
              </a:rPr>
              <a:t>1º-Establézcase la Gestión para Resultados en el Desarrollo, en lo sucesivo </a:t>
            </a:r>
            <a:r>
              <a:rPr kumimoji="0" lang="es-MX" sz="1600" b="1" i="0" u="none" strike="noStrike" kern="1200" cap="none" spc="0" normalizeH="0" baseline="0" noProof="0" dirty="0" err="1">
                <a:ln>
                  <a:noFill/>
                </a:ln>
                <a:solidFill>
                  <a:prstClr val="black"/>
                </a:solidFill>
                <a:effectLst/>
                <a:uLnTx/>
                <a:uFillTx/>
                <a:latin typeface="Calibri" panose="020F0502020204030204"/>
                <a:ea typeface="+mn-ea"/>
                <a:cs typeface="+mn-cs"/>
              </a:rPr>
              <a:t>GpRD</a:t>
            </a:r>
            <a:r>
              <a:rPr kumimoji="0" lang="es-MX" sz="1600" b="1" i="0" u="none" strike="noStrike" kern="1200" cap="none" spc="0" normalizeH="0" baseline="0" noProof="0" dirty="0">
                <a:ln>
                  <a:noFill/>
                </a:ln>
                <a:solidFill>
                  <a:prstClr val="black"/>
                </a:solidFill>
                <a:effectLst/>
                <a:uLnTx/>
                <a:uFillTx/>
                <a:latin typeface="Calibri" panose="020F0502020204030204"/>
                <a:ea typeface="+mn-ea"/>
                <a:cs typeface="+mn-cs"/>
              </a:rPr>
              <a:t>, como el modelo de gestión pública, con el propósito de que sea adoptado por el sector público costarricense</a:t>
            </a:r>
            <a:r>
              <a:rPr kumimoji="0" lang="es-MX" sz="1600" b="0" i="0" u="none" strike="noStrike" kern="1200" cap="none" spc="0" normalizeH="0" baseline="0" noProof="0" dirty="0">
                <a:ln>
                  <a:noFill/>
                </a:ln>
                <a:solidFill>
                  <a:prstClr val="black"/>
                </a:solidFill>
                <a:effectLst/>
                <a:uLnTx/>
                <a:uFillTx/>
                <a:latin typeface="Calibri" panose="020F0502020204030204"/>
                <a:ea typeface="+mn-ea"/>
                <a:cs typeface="+mn-cs"/>
              </a:rPr>
              <a:t>. Asimismo, se insta a los entes públicos con autonomía política constitucional, a los entes y empresas públicas que operan en mercados abiertos y a los entes públicos no estatales, para que apliquen dicho modelo.</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MX"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a:ln>
                  <a:noFill/>
                </a:ln>
                <a:solidFill>
                  <a:prstClr val="black"/>
                </a:solidFill>
                <a:effectLst/>
                <a:uLnTx/>
                <a:uFillTx/>
                <a:latin typeface="Verdana!important"/>
                <a:ea typeface="+mn-ea"/>
                <a:cs typeface="+mn-cs"/>
              </a:rPr>
              <a:t>Artículo 2º-Se instruye al Ministerio de Planificación Nacional y Política Económica, en lo sucesivo "MIDEPLAN", y al Ministerio de Hacienda, en lo sucesivo "MH", para que asuman la responsabilidad de impulsar la </a:t>
            </a:r>
            <a:r>
              <a:rPr kumimoji="0" lang="es-MX" sz="1600" b="0" i="0" u="none" strike="noStrike" kern="1200" cap="none" spc="0" normalizeH="0" baseline="0" noProof="0" dirty="0" err="1">
                <a:ln>
                  <a:noFill/>
                </a:ln>
                <a:solidFill>
                  <a:prstClr val="black"/>
                </a:solidFill>
                <a:effectLst/>
                <a:uLnTx/>
                <a:uFillTx/>
                <a:latin typeface="Verdana!important"/>
                <a:ea typeface="+mn-ea"/>
                <a:cs typeface="+mn-cs"/>
              </a:rPr>
              <a:t>GpRD</a:t>
            </a:r>
            <a:r>
              <a:rPr kumimoji="0" lang="es-MX" sz="1600" b="0" i="0" u="none" strike="noStrike" kern="1200" cap="none" spc="0" normalizeH="0" baseline="0" noProof="0" dirty="0">
                <a:ln>
                  <a:noFill/>
                </a:ln>
                <a:solidFill>
                  <a:prstClr val="black"/>
                </a:solidFill>
                <a:effectLst/>
                <a:uLnTx/>
                <a:uFillTx/>
                <a:latin typeface="Verdana!important"/>
                <a:ea typeface="+mn-ea"/>
                <a:cs typeface="+mn-cs"/>
              </a:rPr>
              <a:t> en el sector público conforme a la legislación pertinente, tomando en consideración el instrumento "Marco Conceptual y Estratégico para el Fortalecimiento de la Gestión para Resultados en el Desarrollo en Costa Rica", el cual puede ser consultado en los sitios electrónicos de ambas carteras ministeriales.</a:t>
            </a:r>
            <a:endParaRPr kumimoji="0" lang="es-MX" sz="1600" b="0" i="0" u="none" strike="noStrike" kern="1200" cap="none" spc="0" normalizeH="0" baseline="0" noProof="0" dirty="0">
              <a:ln>
                <a:noFill/>
              </a:ln>
              <a:solidFill>
                <a:prstClr val="black"/>
              </a:solidFill>
              <a:effectLst/>
              <a:uLnTx/>
              <a:uFillTx/>
              <a:latin typeface="Calibri" panose="020F0502020204030204"/>
              <a:ea typeface="+mn-ea"/>
              <a:cs typeface="+mn-cs"/>
              <a:sym typeface="Calibri"/>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MX" sz="2000" b="0" i="0" u="none" strike="noStrike" kern="1200" cap="none" spc="0" normalizeH="0" baseline="0" noProof="0" dirty="0">
              <a:ln>
                <a:noFill/>
              </a:ln>
              <a:solidFill>
                <a:prstClr val="black"/>
              </a:solidFill>
              <a:effectLst/>
              <a:uLnTx/>
              <a:uFillTx/>
              <a:latin typeface="Calibri" panose="020F0502020204030204"/>
              <a:ea typeface="+mn-ea"/>
              <a:cs typeface="+mn-cs"/>
              <a:sym typeface="Calibri"/>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sym typeface="Calibri"/>
              </a:rPr>
              <a:t> </a:t>
            </a: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sym typeface="Calibri"/>
              </a:rPr>
              <a:t>(Directriz Gestión para Resultados en el Desarrollo dirigido al sector público. Directriz 093-P del 30 de octubre de 2017)</a:t>
            </a:r>
            <a:endParaRPr kumimoji="0" lang="es-CR" sz="1800" b="0" i="0" u="none" strike="noStrike" kern="1200" cap="none" spc="0" normalizeH="0" baseline="0" noProof="0" dirty="0">
              <a:ln>
                <a:noFill/>
              </a:ln>
              <a:solidFill>
                <a:prstClr val="black"/>
              </a:solidFill>
              <a:effectLst/>
              <a:uLnTx/>
              <a:uFillTx/>
              <a:latin typeface="Calibri Light" panose="020F0302020204030204"/>
              <a:ea typeface="+mn-ea"/>
              <a:cs typeface="+mn-cs"/>
              <a:sym typeface="Calibri"/>
            </a:endParaRPr>
          </a:p>
        </p:txBody>
      </p:sp>
      <p:sp>
        <p:nvSpPr>
          <p:cNvPr id="9" name="Marcador de texto 4">
            <a:extLst>
              <a:ext uri="{FF2B5EF4-FFF2-40B4-BE49-F238E27FC236}">
                <a16:creationId xmlns:a16="http://schemas.microsoft.com/office/drawing/2014/main" id="{84D88E82-035E-2D4B-9588-B7F86210724C}"/>
              </a:ext>
            </a:extLst>
          </p:cNvPr>
          <p:cNvSpPr txBox="1">
            <a:spLocks/>
          </p:cNvSpPr>
          <p:nvPr/>
        </p:nvSpPr>
        <p:spPr>
          <a:xfrm>
            <a:off x="1612232" y="339785"/>
            <a:ext cx="5945856" cy="3317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860" rIns="22860">
            <a:normAutofit fontScale="92500" lnSpcReduction="20000"/>
          </a:bodyPr>
          <a:lstStyle>
            <a:defPPr marL="0" marR="0" indent="0" algn="l" defTabSz="2177095" rtl="0" fontAlgn="auto" latinLnBrk="1" hangingPunct="0">
              <a:lnSpc>
                <a:spcPct val="100000"/>
              </a:lnSpc>
              <a:spcBef>
                <a:spcPts val="0"/>
              </a:spcBef>
              <a:spcAft>
                <a:spcPts val="0"/>
              </a:spcAft>
              <a:buClrTx/>
              <a:buSzTx/>
              <a:buFontTx/>
              <a:buNone/>
              <a:tabLst/>
              <a:defRPr kumimoji="0" sz="4286" b="0" i="0" u="none" strike="noStrike" cap="none" spc="0" normalizeH="0" baseline="0">
                <a:ln>
                  <a:noFill/>
                </a:ln>
                <a:solidFill>
                  <a:srgbClr val="000000"/>
                </a:solidFill>
                <a:effectLst/>
                <a:uFillTx/>
              </a:defRPr>
            </a:defPPr>
            <a:lvl1pPr marL="0" marR="0" indent="0" algn="l" defTabSz="2177095" rtl="0" fontAlgn="auto" latinLnBrk="0" hangingPunct="0">
              <a:lnSpc>
                <a:spcPct val="100000"/>
              </a:lnSpc>
              <a:spcBef>
                <a:spcPts val="0"/>
              </a:spcBef>
              <a:spcAft>
                <a:spcPts val="0"/>
              </a:spcAft>
              <a:buClrTx/>
              <a:buSzTx/>
              <a:buFontTx/>
              <a:buNone/>
              <a:tabLst/>
              <a:defRPr kumimoji="0" sz="4286" b="0" i="0" u="none" strike="noStrike" cap="none" spc="0" normalizeH="0" baseline="0">
                <a:ln>
                  <a:noFill/>
                </a:ln>
                <a:solidFill>
                  <a:srgbClr val="000000"/>
                </a:solidFill>
                <a:effectLst/>
                <a:uFillTx/>
                <a:latin typeface="+mj-lt"/>
                <a:ea typeface="+mj-ea"/>
                <a:cs typeface="+mj-cs"/>
                <a:sym typeface="Calibri"/>
              </a:defRPr>
            </a:lvl1pPr>
            <a:lvl2pPr marL="0" marR="0" indent="1088547" algn="l" defTabSz="2177095" rtl="0" fontAlgn="auto" latinLnBrk="0" hangingPunct="0">
              <a:lnSpc>
                <a:spcPct val="100000"/>
              </a:lnSpc>
              <a:spcBef>
                <a:spcPts val="0"/>
              </a:spcBef>
              <a:spcAft>
                <a:spcPts val="0"/>
              </a:spcAft>
              <a:buClrTx/>
              <a:buSzTx/>
              <a:buFontTx/>
              <a:buNone/>
              <a:tabLst/>
              <a:defRPr kumimoji="0" sz="4286" b="0" i="0" u="none" strike="noStrike" cap="none" spc="0" normalizeH="0" baseline="0">
                <a:ln>
                  <a:noFill/>
                </a:ln>
                <a:solidFill>
                  <a:srgbClr val="000000"/>
                </a:solidFill>
                <a:effectLst/>
                <a:uFillTx/>
                <a:latin typeface="+mj-lt"/>
                <a:ea typeface="+mj-ea"/>
                <a:cs typeface="+mj-cs"/>
                <a:sym typeface="Calibri"/>
              </a:defRPr>
            </a:lvl2pPr>
            <a:lvl3pPr marL="0" marR="0" indent="2177095" algn="l" defTabSz="2177095" rtl="0" fontAlgn="auto" latinLnBrk="0" hangingPunct="0">
              <a:lnSpc>
                <a:spcPct val="100000"/>
              </a:lnSpc>
              <a:spcBef>
                <a:spcPts val="0"/>
              </a:spcBef>
              <a:spcAft>
                <a:spcPts val="0"/>
              </a:spcAft>
              <a:buClrTx/>
              <a:buSzTx/>
              <a:buFontTx/>
              <a:buNone/>
              <a:tabLst/>
              <a:defRPr kumimoji="0" sz="4286" b="0" i="0" u="none" strike="noStrike" cap="none" spc="0" normalizeH="0" baseline="0">
                <a:ln>
                  <a:noFill/>
                </a:ln>
                <a:solidFill>
                  <a:srgbClr val="000000"/>
                </a:solidFill>
                <a:effectLst/>
                <a:uFillTx/>
                <a:latin typeface="+mj-lt"/>
                <a:ea typeface="+mj-ea"/>
                <a:cs typeface="+mj-cs"/>
                <a:sym typeface="Calibri"/>
              </a:defRPr>
            </a:lvl3pPr>
            <a:lvl4pPr marL="0" marR="0" indent="3265642" algn="l" defTabSz="2177095" rtl="0" fontAlgn="auto" latinLnBrk="0" hangingPunct="0">
              <a:lnSpc>
                <a:spcPct val="100000"/>
              </a:lnSpc>
              <a:spcBef>
                <a:spcPts val="0"/>
              </a:spcBef>
              <a:spcAft>
                <a:spcPts val="0"/>
              </a:spcAft>
              <a:buClrTx/>
              <a:buSzTx/>
              <a:buFontTx/>
              <a:buNone/>
              <a:tabLst/>
              <a:defRPr kumimoji="0" sz="4286" b="0" i="0" u="none" strike="noStrike" cap="none" spc="0" normalizeH="0" baseline="0">
                <a:ln>
                  <a:noFill/>
                </a:ln>
                <a:solidFill>
                  <a:srgbClr val="000000"/>
                </a:solidFill>
                <a:effectLst/>
                <a:uFillTx/>
                <a:latin typeface="+mj-lt"/>
                <a:ea typeface="+mj-ea"/>
                <a:cs typeface="+mj-cs"/>
                <a:sym typeface="Calibri"/>
              </a:defRPr>
            </a:lvl4pPr>
            <a:lvl5pPr marL="0" marR="0" indent="4354190" algn="l" defTabSz="2177095" rtl="0" fontAlgn="auto" latinLnBrk="0" hangingPunct="0">
              <a:lnSpc>
                <a:spcPct val="100000"/>
              </a:lnSpc>
              <a:spcBef>
                <a:spcPts val="0"/>
              </a:spcBef>
              <a:spcAft>
                <a:spcPts val="0"/>
              </a:spcAft>
              <a:buClrTx/>
              <a:buSzTx/>
              <a:buFontTx/>
              <a:buNone/>
              <a:tabLst/>
              <a:defRPr kumimoji="0" sz="4286" b="0" i="0" u="none" strike="noStrike" cap="none" spc="0" normalizeH="0" baseline="0">
                <a:ln>
                  <a:noFill/>
                </a:ln>
                <a:solidFill>
                  <a:srgbClr val="000000"/>
                </a:solidFill>
                <a:effectLst/>
                <a:uFillTx/>
                <a:latin typeface="+mj-lt"/>
                <a:ea typeface="+mj-ea"/>
                <a:cs typeface="+mj-cs"/>
                <a:sym typeface="Calibri"/>
              </a:defRPr>
            </a:lvl5pPr>
            <a:lvl6pPr marL="0" marR="0" indent="5442737" algn="l" defTabSz="2177095" rtl="0" fontAlgn="auto" latinLnBrk="0" hangingPunct="0">
              <a:lnSpc>
                <a:spcPct val="100000"/>
              </a:lnSpc>
              <a:spcBef>
                <a:spcPts val="0"/>
              </a:spcBef>
              <a:spcAft>
                <a:spcPts val="0"/>
              </a:spcAft>
              <a:buClrTx/>
              <a:buSzTx/>
              <a:buFontTx/>
              <a:buNone/>
              <a:tabLst/>
              <a:defRPr kumimoji="0" sz="4286" b="0" i="0" u="none" strike="noStrike" cap="none" spc="0" normalizeH="0" baseline="0">
                <a:ln>
                  <a:noFill/>
                </a:ln>
                <a:solidFill>
                  <a:srgbClr val="000000"/>
                </a:solidFill>
                <a:effectLst/>
                <a:uFillTx/>
                <a:latin typeface="+mj-lt"/>
                <a:ea typeface="+mj-ea"/>
                <a:cs typeface="+mj-cs"/>
                <a:sym typeface="Calibri"/>
              </a:defRPr>
            </a:lvl6pPr>
            <a:lvl7pPr marL="0" marR="0" indent="6531285" algn="l" defTabSz="2177095" rtl="0" fontAlgn="auto" latinLnBrk="0" hangingPunct="0">
              <a:lnSpc>
                <a:spcPct val="100000"/>
              </a:lnSpc>
              <a:spcBef>
                <a:spcPts val="0"/>
              </a:spcBef>
              <a:spcAft>
                <a:spcPts val="0"/>
              </a:spcAft>
              <a:buClrTx/>
              <a:buSzTx/>
              <a:buFontTx/>
              <a:buNone/>
              <a:tabLst/>
              <a:defRPr kumimoji="0" sz="4286" b="0" i="0" u="none" strike="noStrike" cap="none" spc="0" normalizeH="0" baseline="0">
                <a:ln>
                  <a:noFill/>
                </a:ln>
                <a:solidFill>
                  <a:srgbClr val="000000"/>
                </a:solidFill>
                <a:effectLst/>
                <a:uFillTx/>
                <a:latin typeface="+mj-lt"/>
                <a:ea typeface="+mj-ea"/>
                <a:cs typeface="+mj-cs"/>
                <a:sym typeface="Calibri"/>
              </a:defRPr>
            </a:lvl7pPr>
            <a:lvl8pPr marL="0" marR="0" indent="7619832" algn="l" defTabSz="2177095" rtl="0" fontAlgn="auto" latinLnBrk="0" hangingPunct="0">
              <a:lnSpc>
                <a:spcPct val="100000"/>
              </a:lnSpc>
              <a:spcBef>
                <a:spcPts val="0"/>
              </a:spcBef>
              <a:spcAft>
                <a:spcPts val="0"/>
              </a:spcAft>
              <a:buClrTx/>
              <a:buSzTx/>
              <a:buFontTx/>
              <a:buNone/>
              <a:tabLst/>
              <a:defRPr kumimoji="0" sz="4286" b="0" i="0" u="none" strike="noStrike" cap="none" spc="0" normalizeH="0" baseline="0">
                <a:ln>
                  <a:noFill/>
                </a:ln>
                <a:solidFill>
                  <a:srgbClr val="000000"/>
                </a:solidFill>
                <a:effectLst/>
                <a:uFillTx/>
                <a:latin typeface="+mj-lt"/>
                <a:ea typeface="+mj-ea"/>
                <a:cs typeface="+mj-cs"/>
                <a:sym typeface="Calibri"/>
              </a:defRPr>
            </a:lvl8pPr>
            <a:lvl9pPr marL="0" marR="0" indent="8708380" algn="l" defTabSz="2177095" rtl="0" fontAlgn="auto" latinLnBrk="0" hangingPunct="0">
              <a:lnSpc>
                <a:spcPct val="100000"/>
              </a:lnSpc>
              <a:spcBef>
                <a:spcPts val="0"/>
              </a:spcBef>
              <a:spcAft>
                <a:spcPts val="0"/>
              </a:spcAft>
              <a:buClrTx/>
              <a:buSzTx/>
              <a:buFontTx/>
              <a:buNone/>
              <a:tabLst/>
              <a:defRPr kumimoji="0" sz="4286" b="0" i="0" u="none" strike="noStrike" cap="none" spc="0" normalizeH="0" baseline="0">
                <a:ln>
                  <a:noFill/>
                </a:ln>
                <a:solidFill>
                  <a:srgbClr val="000000"/>
                </a:solidFill>
                <a:effectLst/>
                <a:uFillTx/>
                <a:latin typeface="+mj-lt"/>
                <a:ea typeface="+mj-ea"/>
                <a:cs typeface="+mj-cs"/>
                <a:sym typeface="Calibri"/>
              </a:defRPr>
            </a:lvl9pPr>
          </a:lstStyle>
          <a:p>
            <a:pPr marL="0" marR="0" lvl="0" indent="0" algn="l" defTabSz="2177095" rtl="0" eaLnBrk="1" fontAlgn="auto" latinLnBrk="0" hangingPunct="0">
              <a:lnSpc>
                <a:spcPct val="100000"/>
              </a:lnSpc>
              <a:spcBef>
                <a:spcPts val="0"/>
              </a:spcBef>
              <a:spcAft>
                <a:spcPts val="0"/>
              </a:spcAft>
              <a:buClrTx/>
              <a:buSzTx/>
              <a:buFontTx/>
              <a:buNone/>
              <a:tabLst/>
              <a:defRPr/>
            </a:pPr>
            <a:r>
              <a:rPr kumimoji="0" lang="es-CR" sz="2000" b="1" i="0" u="none" strike="noStrike" kern="1200" cap="none" spc="0" normalizeH="0" baseline="0" noProof="0" dirty="0">
                <a:ln>
                  <a:noFill/>
                </a:ln>
                <a:solidFill>
                  <a:srgbClr val="182F51"/>
                </a:solidFill>
                <a:effectLst/>
                <a:uLnTx/>
                <a:uFillTx/>
                <a:latin typeface="Calibri" panose="020F0502020204030204" pitchFamily="34" charset="0"/>
                <a:ea typeface="Verdana" panose="020B0604030504040204" pitchFamily="34" charset="0"/>
                <a:cs typeface="Calibri" panose="020F0502020204030204" pitchFamily="34" charset="0"/>
                <a:sym typeface="Calibri"/>
              </a:rPr>
              <a:t>GESTIÓN PÚBLICA</a:t>
            </a:r>
          </a:p>
        </p:txBody>
      </p:sp>
      <p:sp>
        <p:nvSpPr>
          <p:cNvPr id="10" name="Rectangle 9">
            <a:extLst>
              <a:ext uri="{FF2B5EF4-FFF2-40B4-BE49-F238E27FC236}">
                <a16:creationId xmlns:a16="http://schemas.microsoft.com/office/drawing/2014/main" id="{C3F14A5F-BD1C-FE48-B09F-39A463DA5735}"/>
              </a:ext>
            </a:extLst>
          </p:cNvPr>
          <p:cNvSpPr/>
          <p:nvPr/>
        </p:nvSpPr>
        <p:spPr>
          <a:xfrm>
            <a:off x="-172995" y="383403"/>
            <a:ext cx="407773" cy="184666"/>
          </a:xfrm>
          <a:prstGeom prst="rect">
            <a:avLst/>
          </a:prstGeom>
          <a:solidFill>
            <a:srgbClr val="00678F"/>
          </a:solidFill>
          <a:ln w="12700" cap="flat">
            <a:solidFill>
              <a:srgbClr val="00678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2860" tIns="22860" rIns="22860" bIns="2286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CR" sz="900" b="0" i="0" u="none" strike="noStrike" kern="1200" cap="none" spc="0" normalizeH="0" baseline="0" noProof="0">
              <a:ln>
                <a:noFill/>
              </a:ln>
              <a:solidFill>
                <a:srgbClr val="000000"/>
              </a:solidFill>
              <a:effectLst/>
              <a:uLnTx/>
              <a:uFillTx/>
              <a:latin typeface="Calibri Light" panose="020F0302020204030204"/>
              <a:ea typeface="+mn-ea"/>
              <a:cs typeface="+mn-cs"/>
              <a:sym typeface="Calibri"/>
            </a:endParaRPr>
          </a:p>
        </p:txBody>
      </p:sp>
      <p:sp>
        <p:nvSpPr>
          <p:cNvPr id="13" name="Marcador de texto 2">
            <a:extLst>
              <a:ext uri="{FF2B5EF4-FFF2-40B4-BE49-F238E27FC236}">
                <a16:creationId xmlns:a16="http://schemas.microsoft.com/office/drawing/2014/main" id="{080E701B-009D-9544-BBF5-FFA84D3FE089}"/>
              </a:ext>
            </a:extLst>
          </p:cNvPr>
          <p:cNvSpPr txBox="1">
            <a:spLocks/>
          </p:cNvSpPr>
          <p:nvPr/>
        </p:nvSpPr>
        <p:spPr>
          <a:xfrm>
            <a:off x="1004888" y="1068448"/>
            <a:ext cx="10182225" cy="5437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860" rIns="22860">
            <a:normAutofit/>
          </a:bodyPr>
          <a:lstStyle>
            <a:lvl1pPr marL="0" marR="0" indent="0" algn="ctr" defTabSz="1828800" rtl="0" latinLnBrk="0">
              <a:lnSpc>
                <a:spcPct val="90000"/>
              </a:lnSpc>
              <a:spcBef>
                <a:spcPts val="2000"/>
              </a:spcBef>
              <a:spcAft>
                <a:spcPts val="0"/>
              </a:spcAft>
              <a:buClrTx/>
              <a:buSzTx/>
              <a:buFontTx/>
              <a:buNone/>
              <a:tabLst/>
              <a:defRPr sz="4800" b="0" i="0" u="none" strike="noStrike" cap="none" spc="0" baseline="0">
                <a:ln>
                  <a:noFill/>
                </a:ln>
                <a:solidFill>
                  <a:srgbClr val="000000"/>
                </a:solidFill>
                <a:uFillTx/>
                <a:latin typeface="+mj-lt"/>
                <a:ea typeface="+mj-ea"/>
                <a:cs typeface="+mj-cs"/>
                <a:sym typeface="Calibri"/>
              </a:defRPr>
            </a:lvl1pPr>
            <a:lvl2pPr marL="0" marR="0" indent="914400" algn="ctr" defTabSz="1828800" rtl="0" latinLnBrk="0">
              <a:lnSpc>
                <a:spcPct val="90000"/>
              </a:lnSpc>
              <a:spcBef>
                <a:spcPts val="2000"/>
              </a:spcBef>
              <a:spcAft>
                <a:spcPts val="0"/>
              </a:spcAft>
              <a:buClrTx/>
              <a:buSzTx/>
              <a:buFontTx/>
              <a:buNone/>
              <a:tabLst/>
              <a:defRPr sz="4800" b="0" i="0" u="none" strike="noStrike" cap="none" spc="0" baseline="0">
                <a:ln>
                  <a:noFill/>
                </a:ln>
                <a:solidFill>
                  <a:srgbClr val="000000"/>
                </a:solidFill>
                <a:uFillTx/>
                <a:latin typeface="+mj-lt"/>
                <a:ea typeface="+mj-ea"/>
                <a:cs typeface="+mj-cs"/>
                <a:sym typeface="Calibri"/>
              </a:defRPr>
            </a:lvl2pPr>
            <a:lvl3pPr marL="0" marR="0" indent="1828800" algn="ctr" defTabSz="1828800" rtl="0" latinLnBrk="0">
              <a:lnSpc>
                <a:spcPct val="90000"/>
              </a:lnSpc>
              <a:spcBef>
                <a:spcPts val="2000"/>
              </a:spcBef>
              <a:spcAft>
                <a:spcPts val="0"/>
              </a:spcAft>
              <a:buClrTx/>
              <a:buSzTx/>
              <a:buFontTx/>
              <a:buNone/>
              <a:tabLst/>
              <a:defRPr sz="4800" b="0" i="0" u="none" strike="noStrike" cap="none" spc="0" baseline="0">
                <a:ln>
                  <a:noFill/>
                </a:ln>
                <a:solidFill>
                  <a:srgbClr val="000000"/>
                </a:solidFill>
                <a:uFillTx/>
                <a:latin typeface="+mj-lt"/>
                <a:ea typeface="+mj-ea"/>
                <a:cs typeface="+mj-cs"/>
                <a:sym typeface="Calibri"/>
              </a:defRPr>
            </a:lvl3pPr>
            <a:lvl4pPr marL="0" marR="0" indent="2743200" algn="ctr" defTabSz="1828800" rtl="0" latinLnBrk="0">
              <a:lnSpc>
                <a:spcPct val="90000"/>
              </a:lnSpc>
              <a:spcBef>
                <a:spcPts val="2000"/>
              </a:spcBef>
              <a:spcAft>
                <a:spcPts val="0"/>
              </a:spcAft>
              <a:buClrTx/>
              <a:buSzTx/>
              <a:buFontTx/>
              <a:buNone/>
              <a:tabLst/>
              <a:defRPr sz="4800" b="0" i="0" u="none" strike="noStrike" cap="none" spc="0" baseline="0">
                <a:ln>
                  <a:noFill/>
                </a:ln>
                <a:solidFill>
                  <a:srgbClr val="000000"/>
                </a:solidFill>
                <a:uFillTx/>
                <a:latin typeface="+mj-lt"/>
                <a:ea typeface="+mj-ea"/>
                <a:cs typeface="+mj-cs"/>
                <a:sym typeface="Calibri"/>
              </a:defRPr>
            </a:lvl4pPr>
            <a:lvl5pPr marL="0" marR="0" indent="3657600" algn="ctr" defTabSz="1828800" rtl="0" latinLnBrk="0">
              <a:lnSpc>
                <a:spcPct val="90000"/>
              </a:lnSpc>
              <a:spcBef>
                <a:spcPts val="2000"/>
              </a:spcBef>
              <a:spcAft>
                <a:spcPts val="0"/>
              </a:spcAft>
              <a:buClrTx/>
              <a:buSzTx/>
              <a:buFontTx/>
              <a:buNone/>
              <a:tabLst/>
              <a:defRPr sz="4800" b="0" i="0" u="none" strike="noStrike" cap="none" spc="0" baseline="0">
                <a:ln>
                  <a:noFill/>
                </a:ln>
                <a:solidFill>
                  <a:srgbClr val="000000"/>
                </a:solidFill>
                <a:uFillTx/>
                <a:latin typeface="+mj-lt"/>
                <a:ea typeface="+mj-ea"/>
                <a:cs typeface="+mj-cs"/>
                <a:sym typeface="Calibri"/>
              </a:defRPr>
            </a:lvl5pPr>
            <a:lvl6pPr marL="1991457" marR="0" indent="-276957" algn="l" defTabSz="685800" rtl="0" latinLnBrk="0">
              <a:lnSpc>
                <a:spcPct val="90000"/>
              </a:lnSpc>
              <a:spcBef>
                <a:spcPts val="700"/>
              </a:spcBef>
              <a:spcAft>
                <a:spcPts val="0"/>
              </a:spcAft>
              <a:buClrTx/>
              <a:buSzPct val="100000"/>
              <a:buFont typeface="Arial"/>
              <a:buChar char="•"/>
              <a:tabLst/>
              <a:defRPr sz="2100" b="0" i="0" u="none" strike="noStrike" cap="none" spc="0" baseline="0">
                <a:ln>
                  <a:noFill/>
                </a:ln>
                <a:solidFill>
                  <a:srgbClr val="000000"/>
                </a:solidFill>
                <a:uFillTx/>
                <a:latin typeface="+mj-lt"/>
                <a:ea typeface="+mj-ea"/>
                <a:cs typeface="+mj-cs"/>
                <a:sym typeface="Calibri"/>
              </a:defRPr>
            </a:lvl6pPr>
            <a:lvl7pPr marL="2334357" marR="0" indent="-276957" algn="l" defTabSz="685800" rtl="0" latinLnBrk="0">
              <a:lnSpc>
                <a:spcPct val="90000"/>
              </a:lnSpc>
              <a:spcBef>
                <a:spcPts val="700"/>
              </a:spcBef>
              <a:spcAft>
                <a:spcPts val="0"/>
              </a:spcAft>
              <a:buClrTx/>
              <a:buSzPct val="100000"/>
              <a:buFont typeface="Arial"/>
              <a:buChar char="•"/>
              <a:tabLst/>
              <a:defRPr sz="2100" b="0" i="0" u="none" strike="noStrike" cap="none" spc="0" baseline="0">
                <a:ln>
                  <a:noFill/>
                </a:ln>
                <a:solidFill>
                  <a:srgbClr val="000000"/>
                </a:solidFill>
                <a:uFillTx/>
                <a:latin typeface="+mj-lt"/>
                <a:ea typeface="+mj-ea"/>
                <a:cs typeface="+mj-cs"/>
                <a:sym typeface="Calibri"/>
              </a:defRPr>
            </a:lvl7pPr>
            <a:lvl8pPr marL="2677257" marR="0" indent="-276957" algn="l" defTabSz="685800" rtl="0" latinLnBrk="0">
              <a:lnSpc>
                <a:spcPct val="90000"/>
              </a:lnSpc>
              <a:spcBef>
                <a:spcPts val="700"/>
              </a:spcBef>
              <a:spcAft>
                <a:spcPts val="0"/>
              </a:spcAft>
              <a:buClrTx/>
              <a:buSzPct val="100000"/>
              <a:buFont typeface="Arial"/>
              <a:buChar char="•"/>
              <a:tabLst/>
              <a:defRPr sz="2100" b="0" i="0" u="none" strike="noStrike" cap="none" spc="0" baseline="0">
                <a:ln>
                  <a:noFill/>
                </a:ln>
                <a:solidFill>
                  <a:srgbClr val="000000"/>
                </a:solidFill>
                <a:uFillTx/>
                <a:latin typeface="+mj-lt"/>
                <a:ea typeface="+mj-ea"/>
                <a:cs typeface="+mj-cs"/>
                <a:sym typeface="Calibri"/>
              </a:defRPr>
            </a:lvl8pPr>
            <a:lvl9pPr marL="3020157" marR="0" indent="-276957" algn="l" defTabSz="685800" rtl="0" latinLnBrk="0">
              <a:lnSpc>
                <a:spcPct val="90000"/>
              </a:lnSpc>
              <a:spcBef>
                <a:spcPts val="700"/>
              </a:spcBef>
              <a:spcAft>
                <a:spcPts val="0"/>
              </a:spcAft>
              <a:buClrTx/>
              <a:buSzPct val="100000"/>
              <a:buFont typeface="Arial"/>
              <a:buChar char="•"/>
              <a:tabLst/>
              <a:defRPr sz="2100" b="0" i="0" u="none" strike="noStrike" cap="none" spc="0" baseline="0">
                <a:ln>
                  <a:noFill/>
                </a:ln>
                <a:solidFill>
                  <a:srgbClr val="000000"/>
                </a:solidFill>
                <a:uFillTx/>
                <a:latin typeface="+mj-lt"/>
                <a:ea typeface="+mj-ea"/>
                <a:cs typeface="+mj-cs"/>
                <a:sym typeface="Calibri"/>
              </a:defRPr>
            </a:lvl9pPr>
          </a:lstStyle>
          <a:p>
            <a:pPr marL="0" marR="0" lvl="0" indent="0" algn="ctr" defTabSz="1828800" rtl="0" eaLnBrk="1" fontAlgn="auto" latinLnBrk="0" hangingPunct="1">
              <a:lnSpc>
                <a:spcPct val="90000"/>
              </a:lnSpc>
              <a:spcBef>
                <a:spcPts val="2000"/>
              </a:spcBef>
              <a:spcAft>
                <a:spcPts val="0"/>
              </a:spcAft>
              <a:buClrTx/>
              <a:buSzTx/>
              <a:buFontTx/>
              <a:buNone/>
              <a:tabLst/>
              <a:defRPr/>
            </a:pPr>
            <a:r>
              <a:rPr kumimoji="0" lang="es-MX" sz="2700" b="1" i="1" u="none" strike="noStrike" kern="1200" cap="none" spc="0" normalizeH="0" baseline="0" noProof="0" dirty="0">
                <a:ln>
                  <a:noFill/>
                </a:ln>
                <a:solidFill>
                  <a:srgbClr val="00678F"/>
                </a:solidFill>
                <a:effectLst/>
                <a:uLnTx/>
                <a:uFillTx/>
                <a:latin typeface="Calibri Light" panose="020F0302020204030204"/>
                <a:ea typeface="+mj-ea"/>
                <a:cs typeface="+mj-cs"/>
                <a:sym typeface="Calibri"/>
              </a:rPr>
              <a:t>G</a:t>
            </a:r>
            <a:r>
              <a:rPr kumimoji="0" lang="es-CR" sz="2700" b="1" i="1" u="none" strike="noStrike" kern="1200" cap="none" spc="0" normalizeH="0" baseline="0" noProof="0" dirty="0">
                <a:ln>
                  <a:noFill/>
                </a:ln>
                <a:solidFill>
                  <a:srgbClr val="00678F"/>
                </a:solidFill>
                <a:effectLst/>
                <a:uLnTx/>
                <a:uFillTx/>
                <a:latin typeface="Calibri Light" panose="020F0302020204030204"/>
                <a:ea typeface="+mj-ea"/>
                <a:cs typeface="+mj-cs"/>
                <a:sym typeface="Calibri"/>
              </a:rPr>
              <a:t>ESTIÓN PÚBLICA PARA RESULTADOS EN COSTA RICA</a:t>
            </a:r>
          </a:p>
        </p:txBody>
      </p:sp>
    </p:spTree>
    <p:extLst>
      <p:ext uri="{BB962C8B-B14F-4D97-AF65-F5344CB8AC3E}">
        <p14:creationId xmlns:p14="http://schemas.microsoft.com/office/powerpoint/2010/main" val="1704847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36CFA333-AAA0-4F99-8696-76F7264CDB8E}"/>
              </a:ext>
            </a:extLst>
          </p:cNvPr>
          <p:cNvSpPr>
            <a:spLocks noGrp="1"/>
          </p:cNvSpPr>
          <p:nvPr>
            <p:ph type="body" sz="quarter" idx="4294967295"/>
          </p:nvPr>
        </p:nvSpPr>
        <p:spPr>
          <a:xfrm>
            <a:off x="1997241" y="1943100"/>
            <a:ext cx="7852612" cy="2943225"/>
          </a:xfrm>
        </p:spPr>
        <p:txBody>
          <a:bodyPr>
            <a:normAutofit/>
          </a:bodyPr>
          <a:lstStyle/>
          <a:p>
            <a:pPr marL="0" indent="0" algn="just">
              <a:buNone/>
            </a:pPr>
            <a:r>
              <a:rPr lang="es-MX" sz="1800" b="0" i="0" u="none" strike="noStrike" baseline="0" dirty="0">
                <a:solidFill>
                  <a:srgbClr val="000000"/>
                </a:solidFill>
                <a:latin typeface="Arial" panose="020B0604020202020204" pitchFamily="34" charset="0"/>
              </a:rPr>
              <a:t>El concepto de </a:t>
            </a:r>
            <a:r>
              <a:rPr lang="es-MX" sz="1800" b="1" i="0" u="none" strike="noStrike" baseline="0" dirty="0">
                <a:solidFill>
                  <a:srgbClr val="000000"/>
                </a:solidFill>
                <a:latin typeface="Arial" panose="020B0604020202020204" pitchFamily="34" charset="0"/>
              </a:rPr>
              <a:t>valor público es un término bastante reciente</a:t>
            </a:r>
            <a:r>
              <a:rPr lang="es-MX" sz="1800" b="0" i="0" u="none" strike="noStrike" baseline="0" dirty="0">
                <a:solidFill>
                  <a:srgbClr val="000000"/>
                </a:solidFill>
                <a:latin typeface="Arial" panose="020B0604020202020204" pitchFamily="34" charset="0"/>
              </a:rPr>
              <a:t> en asuntos académicos. </a:t>
            </a:r>
          </a:p>
          <a:p>
            <a:pPr marL="0" indent="0" algn="just">
              <a:buNone/>
            </a:pPr>
            <a:endParaRPr lang="es-MX" sz="1800" b="0" i="0" u="none" strike="noStrike" baseline="0" dirty="0">
              <a:solidFill>
                <a:srgbClr val="000000"/>
              </a:solidFill>
              <a:latin typeface="Arial" panose="020B0604020202020204" pitchFamily="34" charset="0"/>
            </a:endParaRPr>
          </a:p>
          <a:p>
            <a:pPr marL="0" indent="0" algn="just">
              <a:buNone/>
            </a:pPr>
            <a:r>
              <a:rPr lang="es-MX" sz="1800" dirty="0">
                <a:solidFill>
                  <a:srgbClr val="000000"/>
                </a:solidFill>
                <a:latin typeface="Arial" panose="020B0604020202020204" pitchFamily="34" charset="0"/>
              </a:rPr>
              <a:t>F</a:t>
            </a:r>
            <a:r>
              <a:rPr lang="es-MX" sz="1800" b="0" i="0" u="none" strike="noStrike" baseline="0" dirty="0">
                <a:solidFill>
                  <a:srgbClr val="000000"/>
                </a:solidFill>
                <a:latin typeface="Arial" panose="020B0604020202020204" pitchFamily="34" charset="0"/>
              </a:rPr>
              <a:t>ue Mark H. Moore de la Universidad de Harvard quién introdujo el enfoque de valor público en 1995 en su libro Creación de Valor Público, pero su libro más famoso es Gestión Estratégica y creación de valor público de 1998.</a:t>
            </a:r>
          </a:p>
          <a:p>
            <a:pPr marL="0" indent="0" algn="just">
              <a:buNone/>
            </a:pPr>
            <a:endParaRPr lang="es-CR" sz="2700" b="1" i="1" dirty="0"/>
          </a:p>
          <a:p>
            <a:pPr algn="just"/>
            <a:endParaRPr lang="es-CR" sz="2700" dirty="0"/>
          </a:p>
        </p:txBody>
      </p:sp>
      <p:sp>
        <p:nvSpPr>
          <p:cNvPr id="6" name="Marcador de texto 4">
            <a:extLst>
              <a:ext uri="{FF2B5EF4-FFF2-40B4-BE49-F238E27FC236}">
                <a16:creationId xmlns:a16="http://schemas.microsoft.com/office/drawing/2014/main" id="{C3EE34DF-585C-9245-9575-7A935A7054F0}"/>
              </a:ext>
            </a:extLst>
          </p:cNvPr>
          <p:cNvSpPr txBox="1">
            <a:spLocks/>
          </p:cNvSpPr>
          <p:nvPr/>
        </p:nvSpPr>
        <p:spPr>
          <a:xfrm>
            <a:off x="2117558" y="339785"/>
            <a:ext cx="5440530" cy="3317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860" rIns="22860">
            <a:normAutofit fontScale="92500" lnSpcReduction="20000"/>
          </a:bodyPr>
          <a:lstStyle>
            <a:defPPr marL="0" marR="0" indent="0" algn="l" defTabSz="2177095" rtl="0" fontAlgn="auto" latinLnBrk="1" hangingPunct="0">
              <a:lnSpc>
                <a:spcPct val="100000"/>
              </a:lnSpc>
              <a:spcBef>
                <a:spcPts val="0"/>
              </a:spcBef>
              <a:spcAft>
                <a:spcPts val="0"/>
              </a:spcAft>
              <a:buClrTx/>
              <a:buSzTx/>
              <a:buFontTx/>
              <a:buNone/>
              <a:tabLst/>
              <a:defRPr kumimoji="0" sz="4286" b="0" i="0" u="none" strike="noStrike" cap="none" spc="0" normalizeH="0" baseline="0">
                <a:ln>
                  <a:noFill/>
                </a:ln>
                <a:solidFill>
                  <a:srgbClr val="000000"/>
                </a:solidFill>
                <a:effectLst/>
                <a:uFillTx/>
              </a:defRPr>
            </a:defPPr>
            <a:lvl1pPr marL="0" marR="0" indent="0" algn="l" defTabSz="2177095" rtl="0" fontAlgn="auto" latinLnBrk="0" hangingPunct="0">
              <a:lnSpc>
                <a:spcPct val="100000"/>
              </a:lnSpc>
              <a:spcBef>
                <a:spcPts val="0"/>
              </a:spcBef>
              <a:spcAft>
                <a:spcPts val="0"/>
              </a:spcAft>
              <a:buClrTx/>
              <a:buSzTx/>
              <a:buFontTx/>
              <a:buNone/>
              <a:tabLst/>
              <a:defRPr kumimoji="0" sz="4286" b="0" i="0" u="none" strike="noStrike" cap="none" spc="0" normalizeH="0" baseline="0">
                <a:ln>
                  <a:noFill/>
                </a:ln>
                <a:solidFill>
                  <a:srgbClr val="000000"/>
                </a:solidFill>
                <a:effectLst/>
                <a:uFillTx/>
                <a:latin typeface="+mj-lt"/>
                <a:ea typeface="+mj-ea"/>
                <a:cs typeface="+mj-cs"/>
                <a:sym typeface="Calibri"/>
              </a:defRPr>
            </a:lvl1pPr>
            <a:lvl2pPr marL="0" marR="0" indent="1088547" algn="l" defTabSz="2177095" rtl="0" fontAlgn="auto" latinLnBrk="0" hangingPunct="0">
              <a:lnSpc>
                <a:spcPct val="100000"/>
              </a:lnSpc>
              <a:spcBef>
                <a:spcPts val="0"/>
              </a:spcBef>
              <a:spcAft>
                <a:spcPts val="0"/>
              </a:spcAft>
              <a:buClrTx/>
              <a:buSzTx/>
              <a:buFontTx/>
              <a:buNone/>
              <a:tabLst/>
              <a:defRPr kumimoji="0" sz="4286" b="0" i="0" u="none" strike="noStrike" cap="none" spc="0" normalizeH="0" baseline="0">
                <a:ln>
                  <a:noFill/>
                </a:ln>
                <a:solidFill>
                  <a:srgbClr val="000000"/>
                </a:solidFill>
                <a:effectLst/>
                <a:uFillTx/>
                <a:latin typeface="+mj-lt"/>
                <a:ea typeface="+mj-ea"/>
                <a:cs typeface="+mj-cs"/>
                <a:sym typeface="Calibri"/>
              </a:defRPr>
            </a:lvl2pPr>
            <a:lvl3pPr marL="0" marR="0" indent="2177095" algn="l" defTabSz="2177095" rtl="0" fontAlgn="auto" latinLnBrk="0" hangingPunct="0">
              <a:lnSpc>
                <a:spcPct val="100000"/>
              </a:lnSpc>
              <a:spcBef>
                <a:spcPts val="0"/>
              </a:spcBef>
              <a:spcAft>
                <a:spcPts val="0"/>
              </a:spcAft>
              <a:buClrTx/>
              <a:buSzTx/>
              <a:buFontTx/>
              <a:buNone/>
              <a:tabLst/>
              <a:defRPr kumimoji="0" sz="4286" b="0" i="0" u="none" strike="noStrike" cap="none" spc="0" normalizeH="0" baseline="0">
                <a:ln>
                  <a:noFill/>
                </a:ln>
                <a:solidFill>
                  <a:srgbClr val="000000"/>
                </a:solidFill>
                <a:effectLst/>
                <a:uFillTx/>
                <a:latin typeface="+mj-lt"/>
                <a:ea typeface="+mj-ea"/>
                <a:cs typeface="+mj-cs"/>
                <a:sym typeface="Calibri"/>
              </a:defRPr>
            </a:lvl3pPr>
            <a:lvl4pPr marL="0" marR="0" indent="3265642" algn="l" defTabSz="2177095" rtl="0" fontAlgn="auto" latinLnBrk="0" hangingPunct="0">
              <a:lnSpc>
                <a:spcPct val="100000"/>
              </a:lnSpc>
              <a:spcBef>
                <a:spcPts val="0"/>
              </a:spcBef>
              <a:spcAft>
                <a:spcPts val="0"/>
              </a:spcAft>
              <a:buClrTx/>
              <a:buSzTx/>
              <a:buFontTx/>
              <a:buNone/>
              <a:tabLst/>
              <a:defRPr kumimoji="0" sz="4286" b="0" i="0" u="none" strike="noStrike" cap="none" spc="0" normalizeH="0" baseline="0">
                <a:ln>
                  <a:noFill/>
                </a:ln>
                <a:solidFill>
                  <a:srgbClr val="000000"/>
                </a:solidFill>
                <a:effectLst/>
                <a:uFillTx/>
                <a:latin typeface="+mj-lt"/>
                <a:ea typeface="+mj-ea"/>
                <a:cs typeface="+mj-cs"/>
                <a:sym typeface="Calibri"/>
              </a:defRPr>
            </a:lvl4pPr>
            <a:lvl5pPr marL="0" marR="0" indent="4354190" algn="l" defTabSz="2177095" rtl="0" fontAlgn="auto" latinLnBrk="0" hangingPunct="0">
              <a:lnSpc>
                <a:spcPct val="100000"/>
              </a:lnSpc>
              <a:spcBef>
                <a:spcPts val="0"/>
              </a:spcBef>
              <a:spcAft>
                <a:spcPts val="0"/>
              </a:spcAft>
              <a:buClrTx/>
              <a:buSzTx/>
              <a:buFontTx/>
              <a:buNone/>
              <a:tabLst/>
              <a:defRPr kumimoji="0" sz="4286" b="0" i="0" u="none" strike="noStrike" cap="none" spc="0" normalizeH="0" baseline="0">
                <a:ln>
                  <a:noFill/>
                </a:ln>
                <a:solidFill>
                  <a:srgbClr val="000000"/>
                </a:solidFill>
                <a:effectLst/>
                <a:uFillTx/>
                <a:latin typeface="+mj-lt"/>
                <a:ea typeface="+mj-ea"/>
                <a:cs typeface="+mj-cs"/>
                <a:sym typeface="Calibri"/>
              </a:defRPr>
            </a:lvl5pPr>
            <a:lvl6pPr marL="0" marR="0" indent="5442737" algn="l" defTabSz="2177095" rtl="0" fontAlgn="auto" latinLnBrk="0" hangingPunct="0">
              <a:lnSpc>
                <a:spcPct val="100000"/>
              </a:lnSpc>
              <a:spcBef>
                <a:spcPts val="0"/>
              </a:spcBef>
              <a:spcAft>
                <a:spcPts val="0"/>
              </a:spcAft>
              <a:buClrTx/>
              <a:buSzTx/>
              <a:buFontTx/>
              <a:buNone/>
              <a:tabLst/>
              <a:defRPr kumimoji="0" sz="4286" b="0" i="0" u="none" strike="noStrike" cap="none" spc="0" normalizeH="0" baseline="0">
                <a:ln>
                  <a:noFill/>
                </a:ln>
                <a:solidFill>
                  <a:srgbClr val="000000"/>
                </a:solidFill>
                <a:effectLst/>
                <a:uFillTx/>
                <a:latin typeface="+mj-lt"/>
                <a:ea typeface="+mj-ea"/>
                <a:cs typeface="+mj-cs"/>
                <a:sym typeface="Calibri"/>
              </a:defRPr>
            </a:lvl6pPr>
            <a:lvl7pPr marL="0" marR="0" indent="6531285" algn="l" defTabSz="2177095" rtl="0" fontAlgn="auto" latinLnBrk="0" hangingPunct="0">
              <a:lnSpc>
                <a:spcPct val="100000"/>
              </a:lnSpc>
              <a:spcBef>
                <a:spcPts val="0"/>
              </a:spcBef>
              <a:spcAft>
                <a:spcPts val="0"/>
              </a:spcAft>
              <a:buClrTx/>
              <a:buSzTx/>
              <a:buFontTx/>
              <a:buNone/>
              <a:tabLst/>
              <a:defRPr kumimoji="0" sz="4286" b="0" i="0" u="none" strike="noStrike" cap="none" spc="0" normalizeH="0" baseline="0">
                <a:ln>
                  <a:noFill/>
                </a:ln>
                <a:solidFill>
                  <a:srgbClr val="000000"/>
                </a:solidFill>
                <a:effectLst/>
                <a:uFillTx/>
                <a:latin typeface="+mj-lt"/>
                <a:ea typeface="+mj-ea"/>
                <a:cs typeface="+mj-cs"/>
                <a:sym typeface="Calibri"/>
              </a:defRPr>
            </a:lvl7pPr>
            <a:lvl8pPr marL="0" marR="0" indent="7619832" algn="l" defTabSz="2177095" rtl="0" fontAlgn="auto" latinLnBrk="0" hangingPunct="0">
              <a:lnSpc>
                <a:spcPct val="100000"/>
              </a:lnSpc>
              <a:spcBef>
                <a:spcPts val="0"/>
              </a:spcBef>
              <a:spcAft>
                <a:spcPts val="0"/>
              </a:spcAft>
              <a:buClrTx/>
              <a:buSzTx/>
              <a:buFontTx/>
              <a:buNone/>
              <a:tabLst/>
              <a:defRPr kumimoji="0" sz="4286" b="0" i="0" u="none" strike="noStrike" cap="none" spc="0" normalizeH="0" baseline="0">
                <a:ln>
                  <a:noFill/>
                </a:ln>
                <a:solidFill>
                  <a:srgbClr val="000000"/>
                </a:solidFill>
                <a:effectLst/>
                <a:uFillTx/>
                <a:latin typeface="+mj-lt"/>
                <a:ea typeface="+mj-ea"/>
                <a:cs typeface="+mj-cs"/>
                <a:sym typeface="Calibri"/>
              </a:defRPr>
            </a:lvl8pPr>
            <a:lvl9pPr marL="0" marR="0" indent="8708380" algn="l" defTabSz="2177095" rtl="0" fontAlgn="auto" latinLnBrk="0" hangingPunct="0">
              <a:lnSpc>
                <a:spcPct val="100000"/>
              </a:lnSpc>
              <a:spcBef>
                <a:spcPts val="0"/>
              </a:spcBef>
              <a:spcAft>
                <a:spcPts val="0"/>
              </a:spcAft>
              <a:buClrTx/>
              <a:buSzTx/>
              <a:buFontTx/>
              <a:buNone/>
              <a:tabLst/>
              <a:defRPr kumimoji="0" sz="4286" b="0" i="0" u="none" strike="noStrike" cap="none" spc="0" normalizeH="0" baseline="0">
                <a:ln>
                  <a:noFill/>
                </a:ln>
                <a:solidFill>
                  <a:srgbClr val="000000"/>
                </a:solidFill>
                <a:effectLst/>
                <a:uFillTx/>
                <a:latin typeface="+mj-lt"/>
                <a:ea typeface="+mj-ea"/>
                <a:cs typeface="+mj-cs"/>
                <a:sym typeface="Calibri"/>
              </a:defRPr>
            </a:lvl9pPr>
          </a:lstStyle>
          <a:p>
            <a:pPr marL="0" marR="0" lvl="0" indent="0" algn="l" defTabSz="2177095" rtl="0" eaLnBrk="1" fontAlgn="auto" latinLnBrk="0" hangingPunct="0">
              <a:lnSpc>
                <a:spcPct val="100000"/>
              </a:lnSpc>
              <a:spcBef>
                <a:spcPts val="0"/>
              </a:spcBef>
              <a:spcAft>
                <a:spcPts val="0"/>
              </a:spcAft>
              <a:buClrTx/>
              <a:buSzTx/>
              <a:buFontTx/>
              <a:buNone/>
              <a:tabLst/>
              <a:defRPr/>
            </a:pPr>
            <a:r>
              <a:rPr lang="es-MX" sz="2000" b="1" dirty="0">
                <a:solidFill>
                  <a:srgbClr val="182F51"/>
                </a:solidFill>
                <a:latin typeface="Calibri" panose="020F0502020204030204" pitchFamily="34" charset="0"/>
                <a:ea typeface="Verdana" panose="020B0604030504040204" pitchFamily="34" charset="0"/>
                <a:cs typeface="Calibri" panose="020F0502020204030204" pitchFamily="34" charset="0"/>
              </a:rPr>
              <a:t>V</a:t>
            </a:r>
            <a:r>
              <a:rPr lang="es-CR" sz="2000" b="1" dirty="0">
                <a:solidFill>
                  <a:srgbClr val="182F51"/>
                </a:solidFill>
                <a:latin typeface="Calibri" panose="020F0502020204030204" pitchFamily="34" charset="0"/>
                <a:ea typeface="Verdana" panose="020B0604030504040204" pitchFamily="34" charset="0"/>
                <a:cs typeface="Calibri" panose="020F0502020204030204" pitchFamily="34" charset="0"/>
              </a:rPr>
              <a:t>ALOR PÚBLICO</a:t>
            </a:r>
            <a:endParaRPr kumimoji="0" lang="es-CR" sz="2000" b="1" i="0" u="none" strike="noStrike" kern="1200" cap="none" spc="0" normalizeH="0" baseline="0" noProof="0" dirty="0">
              <a:ln>
                <a:noFill/>
              </a:ln>
              <a:solidFill>
                <a:srgbClr val="182F51"/>
              </a:solidFill>
              <a:effectLst/>
              <a:uLnTx/>
              <a:uFillTx/>
              <a:latin typeface="Calibri" panose="020F0502020204030204" pitchFamily="34" charset="0"/>
              <a:ea typeface="Verdana" panose="020B0604030504040204" pitchFamily="34" charset="0"/>
              <a:cs typeface="Calibri" panose="020F0502020204030204" pitchFamily="34" charset="0"/>
              <a:sym typeface="Calibri"/>
            </a:endParaRPr>
          </a:p>
        </p:txBody>
      </p:sp>
      <p:sp>
        <p:nvSpPr>
          <p:cNvPr id="7" name="Rectangle 6">
            <a:extLst>
              <a:ext uri="{FF2B5EF4-FFF2-40B4-BE49-F238E27FC236}">
                <a16:creationId xmlns:a16="http://schemas.microsoft.com/office/drawing/2014/main" id="{0C88B684-CAE9-854E-AE2B-B2F2158B8DF8}"/>
              </a:ext>
            </a:extLst>
          </p:cNvPr>
          <p:cNvSpPr/>
          <p:nvPr/>
        </p:nvSpPr>
        <p:spPr>
          <a:xfrm>
            <a:off x="-172995" y="383403"/>
            <a:ext cx="407773" cy="184666"/>
          </a:xfrm>
          <a:prstGeom prst="rect">
            <a:avLst/>
          </a:prstGeom>
          <a:solidFill>
            <a:srgbClr val="00678F"/>
          </a:solidFill>
          <a:ln w="12700" cap="flat">
            <a:solidFill>
              <a:srgbClr val="00678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2860" tIns="22860" rIns="22860" bIns="2286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CR" sz="900" b="0" i="0" u="none" strike="noStrike" kern="1200" cap="none" spc="0" normalizeH="0" baseline="0" noProof="0">
              <a:ln>
                <a:noFill/>
              </a:ln>
              <a:solidFill>
                <a:srgbClr val="000000"/>
              </a:solidFill>
              <a:effectLst/>
              <a:uLnTx/>
              <a:uFillTx/>
              <a:latin typeface="Calibri Light" panose="020F0302020204030204"/>
              <a:ea typeface="+mn-ea"/>
              <a:cs typeface="+mn-cs"/>
              <a:sym typeface="Calibri"/>
            </a:endParaRPr>
          </a:p>
        </p:txBody>
      </p:sp>
    </p:spTree>
    <p:extLst>
      <p:ext uri="{BB962C8B-B14F-4D97-AF65-F5344CB8AC3E}">
        <p14:creationId xmlns:p14="http://schemas.microsoft.com/office/powerpoint/2010/main" val="21013786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708E7B11-91EF-486F-9280-4922A1428836}"/>
              </a:ext>
            </a:extLst>
          </p:cNvPr>
          <p:cNvSpPr/>
          <p:nvPr/>
        </p:nvSpPr>
        <p:spPr>
          <a:xfrm>
            <a:off x="2454442" y="1840835"/>
            <a:ext cx="8413083" cy="4201150"/>
          </a:xfrm>
          <a:prstGeom prst="rec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2860" tIns="22860" rIns="22860" bIns="22860" numCol="1" spcCol="38100" rtlCol="0" anchor="ctr">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prstClr val="black"/>
                </a:solidFill>
                <a:effectLst/>
                <a:uLnTx/>
                <a:uFillTx/>
                <a:latin typeface="Calibri Light" panose="020F0302020204030204"/>
                <a:ea typeface="+mn-ea"/>
                <a:cs typeface="+mn-cs"/>
                <a:sym typeface="Calibri"/>
              </a:rPr>
              <a:t>La gestión en las instituciones públicas ha carecido de la presencia y desarrollo de tres áreas estratégicas que le permitan consolidar su correcto desenvolvimiento: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black"/>
              </a:solidFill>
              <a:effectLst/>
              <a:uLnTx/>
              <a:uFillTx/>
              <a:latin typeface="Calibri Light" panose="020F0302020204030204"/>
              <a:ea typeface="+mn-ea"/>
              <a:cs typeface="+mn-cs"/>
              <a:sym typeface="Calibri"/>
            </a:endParaRPr>
          </a:p>
          <a:p>
            <a:pPr marL="342900" marR="0" lvl="0" indent="-342900" algn="just" defTabSz="457200" rtl="0" eaLnBrk="1" fontAlgn="auto" latinLnBrk="0" hangingPunct="1">
              <a:lnSpc>
                <a:spcPct val="100000"/>
              </a:lnSpc>
              <a:spcBef>
                <a:spcPts val="0"/>
              </a:spcBef>
              <a:spcAft>
                <a:spcPts val="0"/>
              </a:spcAft>
              <a:buClrTx/>
              <a:buSzTx/>
              <a:buFontTx/>
              <a:buAutoNum type="arabicParenBoth"/>
              <a:tabLst/>
              <a:defRPr/>
            </a:pPr>
            <a:r>
              <a:rPr kumimoji="0" lang="es-MX" sz="1800" b="1" i="1" u="none" strike="noStrike" kern="1200" cap="none" spc="0" normalizeH="0" baseline="0" noProof="0" dirty="0">
                <a:ln>
                  <a:noFill/>
                </a:ln>
                <a:solidFill>
                  <a:prstClr val="black"/>
                </a:solidFill>
                <a:effectLst/>
                <a:uLnTx/>
                <a:uFillTx/>
                <a:latin typeface="Calibri Light" panose="020F0302020204030204"/>
                <a:ea typeface="+mn-ea"/>
                <a:cs typeface="+mn-cs"/>
                <a:sym typeface="Calibri"/>
              </a:rPr>
              <a:t>Incorporar al ciudadano en todo el proceso de gestión institucional,</a:t>
            </a:r>
            <a:r>
              <a:rPr kumimoji="0" lang="es-MX" sz="1800" b="0" i="0" u="none" strike="noStrike" kern="1200" cap="none" spc="0" normalizeH="0" baseline="0" noProof="0" dirty="0">
                <a:ln>
                  <a:noFill/>
                </a:ln>
                <a:solidFill>
                  <a:prstClr val="black"/>
                </a:solidFill>
                <a:effectLst/>
                <a:uLnTx/>
                <a:uFillTx/>
                <a:latin typeface="Calibri Light" panose="020F0302020204030204"/>
                <a:ea typeface="+mn-ea"/>
                <a:cs typeface="+mn-cs"/>
                <a:sym typeface="Calibri"/>
              </a:rPr>
              <a:t> en el diseño de la estrategia organizacional, elaboración de los productos y servicios y mejoramiento de estos;</a:t>
            </a:r>
          </a:p>
          <a:p>
            <a:pPr marL="342900" marR="0" lvl="0" indent="-342900" algn="just" defTabSz="457200" rtl="0" eaLnBrk="1" fontAlgn="auto" latinLnBrk="0" hangingPunct="1">
              <a:lnSpc>
                <a:spcPct val="100000"/>
              </a:lnSpc>
              <a:spcBef>
                <a:spcPts val="0"/>
              </a:spcBef>
              <a:spcAft>
                <a:spcPts val="0"/>
              </a:spcAft>
              <a:buClrTx/>
              <a:buSzTx/>
              <a:buFontTx/>
              <a:buAutoNum type="arabicParenBoth"/>
              <a:tabLst/>
              <a:defRPr/>
            </a:pPr>
            <a:r>
              <a:rPr kumimoji="0" lang="es-MX" sz="1800" b="1" i="1" u="none" strike="noStrike" kern="1200" cap="none" spc="0" normalizeH="0" baseline="0" noProof="0" dirty="0">
                <a:ln>
                  <a:noFill/>
                </a:ln>
                <a:solidFill>
                  <a:prstClr val="black"/>
                </a:solidFill>
                <a:effectLst/>
                <a:uLnTx/>
                <a:uFillTx/>
                <a:latin typeface="Calibri Light" panose="020F0302020204030204"/>
                <a:ea typeface="+mn-ea"/>
                <a:cs typeface="+mn-cs"/>
                <a:sym typeface="Calibri"/>
              </a:rPr>
              <a:t>Orientar las organizaciones hacia la generación de valor público, el planeamiento estratégico institucional y un enfoque de trabajo por procesos y resultados</a:t>
            </a:r>
            <a:r>
              <a:rPr kumimoji="0" lang="es-MX" sz="1800" b="0" i="0" u="none" strike="noStrike" kern="1200" cap="none" spc="0" normalizeH="0" baseline="0" noProof="0" dirty="0">
                <a:ln>
                  <a:noFill/>
                </a:ln>
                <a:solidFill>
                  <a:prstClr val="black"/>
                </a:solidFill>
                <a:effectLst/>
                <a:uLnTx/>
                <a:uFillTx/>
                <a:latin typeface="Calibri Light" panose="020F0302020204030204"/>
                <a:ea typeface="+mn-ea"/>
                <a:cs typeface="+mn-cs"/>
                <a:sym typeface="Calibri"/>
              </a:rPr>
              <a:t>, y</a:t>
            </a:r>
          </a:p>
          <a:p>
            <a:pPr marL="342900" marR="0" lvl="0" indent="-342900" algn="just" defTabSz="457200" rtl="0" eaLnBrk="1" fontAlgn="auto" latinLnBrk="0" hangingPunct="1">
              <a:lnSpc>
                <a:spcPct val="100000"/>
              </a:lnSpc>
              <a:spcBef>
                <a:spcPts val="0"/>
              </a:spcBef>
              <a:spcAft>
                <a:spcPts val="0"/>
              </a:spcAft>
              <a:buClrTx/>
              <a:buSzTx/>
              <a:buFontTx/>
              <a:buAutoNum type="arabicParenBoth"/>
              <a:tabLst/>
              <a:defRPr/>
            </a:pPr>
            <a:r>
              <a:rPr kumimoji="0" lang="es-MX" sz="1800" b="1" i="1" u="none" strike="noStrike" kern="1200" cap="none" spc="0" normalizeH="0" baseline="0" noProof="0" dirty="0">
                <a:ln>
                  <a:noFill/>
                </a:ln>
                <a:solidFill>
                  <a:prstClr val="black"/>
                </a:solidFill>
                <a:effectLst/>
                <a:uLnTx/>
                <a:uFillTx/>
                <a:latin typeface="Calibri Light" panose="020F0302020204030204"/>
                <a:ea typeface="+mn-ea"/>
                <a:cs typeface="+mn-cs"/>
                <a:sym typeface="Calibri"/>
              </a:rPr>
              <a:t>Mantener un proceso de mejoramiento permanente en las organizaciones</a:t>
            </a:r>
            <a:r>
              <a:rPr kumimoji="0" lang="es-MX" sz="1800" b="0" i="0" u="none" strike="noStrike" kern="1200" cap="none" spc="0" normalizeH="0" baseline="0" noProof="0" dirty="0">
                <a:ln>
                  <a:noFill/>
                </a:ln>
                <a:solidFill>
                  <a:prstClr val="black"/>
                </a:solidFill>
                <a:effectLst/>
                <a:uLnTx/>
                <a:uFillTx/>
                <a:latin typeface="Calibri Light" panose="020F0302020204030204"/>
                <a:ea typeface="+mn-ea"/>
                <a:cs typeface="+mn-cs"/>
                <a:sym typeface="Calibri"/>
              </a:rPr>
              <a:t> y de desarrollo del talento humano que las integre, bajo el esquema de un liderazgo organizacional debidamente definido.</a:t>
            </a:r>
          </a:p>
          <a:p>
            <a:pPr marL="342900" marR="0" lvl="0" indent="-342900" algn="just" defTabSz="457200" rtl="0" eaLnBrk="1" fontAlgn="auto" latinLnBrk="0" hangingPunct="1">
              <a:lnSpc>
                <a:spcPct val="100000"/>
              </a:lnSpc>
              <a:spcBef>
                <a:spcPts val="0"/>
              </a:spcBef>
              <a:spcAft>
                <a:spcPts val="0"/>
              </a:spcAft>
              <a:buClrTx/>
              <a:buSzTx/>
              <a:buFontTx/>
              <a:buAutoNum type="arabicParenBoth"/>
              <a:tabLst/>
              <a:defRPr/>
            </a:pPr>
            <a:endParaRPr kumimoji="0" lang="es-MX" sz="1800" b="0" i="0" u="none" strike="noStrike" kern="1200" cap="none" spc="0" normalizeH="0" baseline="0" noProof="0" dirty="0">
              <a:ln>
                <a:noFill/>
              </a:ln>
              <a:solidFill>
                <a:prstClr val="black"/>
              </a:solidFill>
              <a:effectLst/>
              <a:uLnTx/>
              <a:uFillTx/>
              <a:latin typeface="Calibri Light" panose="020F0302020204030204"/>
              <a:ea typeface="+mn-ea"/>
              <a:cs typeface="+mn-cs"/>
              <a:sym typeface="Calibri"/>
            </a:endParaRPr>
          </a:p>
          <a:p>
            <a:pPr marL="342900" marR="0" lvl="0" indent="-342900" algn="just" defTabSz="457200" rtl="0" eaLnBrk="1" fontAlgn="auto" latinLnBrk="0" hangingPunct="1">
              <a:lnSpc>
                <a:spcPct val="100000"/>
              </a:lnSpc>
              <a:spcBef>
                <a:spcPts val="0"/>
              </a:spcBef>
              <a:spcAft>
                <a:spcPts val="0"/>
              </a:spcAft>
              <a:buClrTx/>
              <a:buSzTx/>
              <a:buFontTx/>
              <a:buAutoNum type="arabicParenBoth"/>
              <a:tabLst/>
              <a:defRPr/>
            </a:pPr>
            <a:endParaRPr kumimoji="0" lang="es-MX" sz="1800" b="0" i="0" u="none" strike="noStrike" kern="1200" cap="none" spc="0" normalizeH="0" baseline="0" noProof="0" dirty="0">
              <a:ln>
                <a:noFill/>
              </a:ln>
              <a:solidFill>
                <a:prstClr val="black"/>
              </a:solidFill>
              <a:effectLst/>
              <a:uLnTx/>
              <a:uFillTx/>
              <a:latin typeface="Calibri Light" panose="020F0302020204030204"/>
              <a:ea typeface="+mn-ea"/>
              <a:cs typeface="+mn-cs"/>
              <a:sym typeface="Calibri"/>
            </a:endParaRPr>
          </a:p>
          <a:p>
            <a:pPr marL="342900" marR="0" lvl="0" indent="-342900" algn="just" defTabSz="457200" rtl="0" eaLnBrk="1" fontAlgn="auto" latinLnBrk="0" hangingPunct="1">
              <a:lnSpc>
                <a:spcPct val="100000"/>
              </a:lnSpc>
              <a:spcBef>
                <a:spcPts val="0"/>
              </a:spcBef>
              <a:spcAft>
                <a:spcPts val="0"/>
              </a:spcAft>
              <a:buClrTx/>
              <a:buSzTx/>
              <a:buFontTx/>
              <a:buAutoNum type="arabicParenBoth"/>
              <a:tabLst/>
              <a:defRPr/>
            </a:pPr>
            <a:endParaRPr kumimoji="0" lang="es-MX" sz="1800" b="0" i="0" u="none" strike="noStrike" kern="1200" cap="none" spc="0" normalizeH="0" baseline="0" noProof="0" dirty="0">
              <a:ln>
                <a:noFill/>
              </a:ln>
              <a:solidFill>
                <a:prstClr val="black"/>
              </a:solidFill>
              <a:effectLst/>
              <a:uLnTx/>
              <a:uFillTx/>
              <a:latin typeface="Calibri Light" panose="020F0302020204030204"/>
              <a:ea typeface="+mn-ea"/>
              <a:cs typeface="+mn-cs"/>
              <a:sym typeface="Calibri"/>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a:ln>
                  <a:noFill/>
                </a:ln>
                <a:solidFill>
                  <a:prstClr val="black"/>
                </a:solidFill>
                <a:effectLst/>
                <a:uLnTx/>
                <a:uFillTx/>
                <a:latin typeface="Calibri Light" panose="020F0302020204030204"/>
                <a:ea typeface="+mn-ea"/>
                <a:cs typeface="+mn-cs"/>
                <a:sym typeface="Calibri"/>
              </a:rPr>
              <a:t>                                                                                                                                                                        MIDEPLAN</a:t>
            </a:r>
            <a:r>
              <a:rPr kumimoji="0" lang="es-MX" sz="1400" b="0" i="0" u="none" strike="noStrike" kern="1200" cap="none" spc="0" normalizeH="0" baseline="0" noProof="0" dirty="0">
                <a:ln>
                  <a:noFill/>
                </a:ln>
                <a:solidFill>
                  <a:prstClr val="black"/>
                </a:solidFill>
                <a:effectLst/>
                <a:uLnTx/>
                <a:uFillTx/>
                <a:latin typeface="Calibri Light" panose="020F0302020204030204"/>
                <a:ea typeface="+mn-ea"/>
                <a:cs typeface="+mn-cs"/>
                <a:sym typeface="Calibri"/>
              </a:rPr>
              <a:t>, 2022</a:t>
            </a:r>
          </a:p>
        </p:txBody>
      </p:sp>
      <p:sp>
        <p:nvSpPr>
          <p:cNvPr id="9" name="Marcador de texto 4">
            <a:extLst>
              <a:ext uri="{FF2B5EF4-FFF2-40B4-BE49-F238E27FC236}">
                <a16:creationId xmlns:a16="http://schemas.microsoft.com/office/drawing/2014/main" id="{84D88E82-035E-2D4B-9588-B7F86210724C}"/>
              </a:ext>
            </a:extLst>
          </p:cNvPr>
          <p:cNvSpPr txBox="1">
            <a:spLocks/>
          </p:cNvSpPr>
          <p:nvPr/>
        </p:nvSpPr>
        <p:spPr>
          <a:xfrm>
            <a:off x="1612232" y="339785"/>
            <a:ext cx="5945856" cy="3317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860" rIns="22860">
            <a:normAutofit fontScale="92500" lnSpcReduction="20000"/>
          </a:bodyPr>
          <a:lstStyle>
            <a:defPPr marL="0" marR="0" indent="0" algn="l" defTabSz="2177095" rtl="0" fontAlgn="auto" latinLnBrk="1" hangingPunct="0">
              <a:lnSpc>
                <a:spcPct val="100000"/>
              </a:lnSpc>
              <a:spcBef>
                <a:spcPts val="0"/>
              </a:spcBef>
              <a:spcAft>
                <a:spcPts val="0"/>
              </a:spcAft>
              <a:buClrTx/>
              <a:buSzTx/>
              <a:buFontTx/>
              <a:buNone/>
              <a:tabLst/>
              <a:defRPr kumimoji="0" sz="4286" b="0" i="0" u="none" strike="noStrike" cap="none" spc="0" normalizeH="0" baseline="0">
                <a:ln>
                  <a:noFill/>
                </a:ln>
                <a:solidFill>
                  <a:srgbClr val="000000"/>
                </a:solidFill>
                <a:effectLst/>
                <a:uFillTx/>
              </a:defRPr>
            </a:defPPr>
            <a:lvl1pPr marL="0" marR="0" indent="0" algn="l" defTabSz="2177095" rtl="0" fontAlgn="auto" latinLnBrk="0" hangingPunct="0">
              <a:lnSpc>
                <a:spcPct val="100000"/>
              </a:lnSpc>
              <a:spcBef>
                <a:spcPts val="0"/>
              </a:spcBef>
              <a:spcAft>
                <a:spcPts val="0"/>
              </a:spcAft>
              <a:buClrTx/>
              <a:buSzTx/>
              <a:buFontTx/>
              <a:buNone/>
              <a:tabLst/>
              <a:defRPr kumimoji="0" sz="4286" b="0" i="0" u="none" strike="noStrike" cap="none" spc="0" normalizeH="0" baseline="0">
                <a:ln>
                  <a:noFill/>
                </a:ln>
                <a:solidFill>
                  <a:srgbClr val="000000"/>
                </a:solidFill>
                <a:effectLst/>
                <a:uFillTx/>
                <a:latin typeface="+mj-lt"/>
                <a:ea typeface="+mj-ea"/>
                <a:cs typeface="+mj-cs"/>
                <a:sym typeface="Calibri"/>
              </a:defRPr>
            </a:lvl1pPr>
            <a:lvl2pPr marL="0" marR="0" indent="1088547" algn="l" defTabSz="2177095" rtl="0" fontAlgn="auto" latinLnBrk="0" hangingPunct="0">
              <a:lnSpc>
                <a:spcPct val="100000"/>
              </a:lnSpc>
              <a:spcBef>
                <a:spcPts val="0"/>
              </a:spcBef>
              <a:spcAft>
                <a:spcPts val="0"/>
              </a:spcAft>
              <a:buClrTx/>
              <a:buSzTx/>
              <a:buFontTx/>
              <a:buNone/>
              <a:tabLst/>
              <a:defRPr kumimoji="0" sz="4286" b="0" i="0" u="none" strike="noStrike" cap="none" spc="0" normalizeH="0" baseline="0">
                <a:ln>
                  <a:noFill/>
                </a:ln>
                <a:solidFill>
                  <a:srgbClr val="000000"/>
                </a:solidFill>
                <a:effectLst/>
                <a:uFillTx/>
                <a:latin typeface="+mj-lt"/>
                <a:ea typeface="+mj-ea"/>
                <a:cs typeface="+mj-cs"/>
                <a:sym typeface="Calibri"/>
              </a:defRPr>
            </a:lvl2pPr>
            <a:lvl3pPr marL="0" marR="0" indent="2177095" algn="l" defTabSz="2177095" rtl="0" fontAlgn="auto" latinLnBrk="0" hangingPunct="0">
              <a:lnSpc>
                <a:spcPct val="100000"/>
              </a:lnSpc>
              <a:spcBef>
                <a:spcPts val="0"/>
              </a:spcBef>
              <a:spcAft>
                <a:spcPts val="0"/>
              </a:spcAft>
              <a:buClrTx/>
              <a:buSzTx/>
              <a:buFontTx/>
              <a:buNone/>
              <a:tabLst/>
              <a:defRPr kumimoji="0" sz="4286" b="0" i="0" u="none" strike="noStrike" cap="none" spc="0" normalizeH="0" baseline="0">
                <a:ln>
                  <a:noFill/>
                </a:ln>
                <a:solidFill>
                  <a:srgbClr val="000000"/>
                </a:solidFill>
                <a:effectLst/>
                <a:uFillTx/>
                <a:latin typeface="+mj-lt"/>
                <a:ea typeface="+mj-ea"/>
                <a:cs typeface="+mj-cs"/>
                <a:sym typeface="Calibri"/>
              </a:defRPr>
            </a:lvl3pPr>
            <a:lvl4pPr marL="0" marR="0" indent="3265642" algn="l" defTabSz="2177095" rtl="0" fontAlgn="auto" latinLnBrk="0" hangingPunct="0">
              <a:lnSpc>
                <a:spcPct val="100000"/>
              </a:lnSpc>
              <a:spcBef>
                <a:spcPts val="0"/>
              </a:spcBef>
              <a:spcAft>
                <a:spcPts val="0"/>
              </a:spcAft>
              <a:buClrTx/>
              <a:buSzTx/>
              <a:buFontTx/>
              <a:buNone/>
              <a:tabLst/>
              <a:defRPr kumimoji="0" sz="4286" b="0" i="0" u="none" strike="noStrike" cap="none" spc="0" normalizeH="0" baseline="0">
                <a:ln>
                  <a:noFill/>
                </a:ln>
                <a:solidFill>
                  <a:srgbClr val="000000"/>
                </a:solidFill>
                <a:effectLst/>
                <a:uFillTx/>
                <a:latin typeface="+mj-lt"/>
                <a:ea typeface="+mj-ea"/>
                <a:cs typeface="+mj-cs"/>
                <a:sym typeface="Calibri"/>
              </a:defRPr>
            </a:lvl4pPr>
            <a:lvl5pPr marL="0" marR="0" indent="4354190" algn="l" defTabSz="2177095" rtl="0" fontAlgn="auto" latinLnBrk="0" hangingPunct="0">
              <a:lnSpc>
                <a:spcPct val="100000"/>
              </a:lnSpc>
              <a:spcBef>
                <a:spcPts val="0"/>
              </a:spcBef>
              <a:spcAft>
                <a:spcPts val="0"/>
              </a:spcAft>
              <a:buClrTx/>
              <a:buSzTx/>
              <a:buFontTx/>
              <a:buNone/>
              <a:tabLst/>
              <a:defRPr kumimoji="0" sz="4286" b="0" i="0" u="none" strike="noStrike" cap="none" spc="0" normalizeH="0" baseline="0">
                <a:ln>
                  <a:noFill/>
                </a:ln>
                <a:solidFill>
                  <a:srgbClr val="000000"/>
                </a:solidFill>
                <a:effectLst/>
                <a:uFillTx/>
                <a:latin typeface="+mj-lt"/>
                <a:ea typeface="+mj-ea"/>
                <a:cs typeface="+mj-cs"/>
                <a:sym typeface="Calibri"/>
              </a:defRPr>
            </a:lvl5pPr>
            <a:lvl6pPr marL="0" marR="0" indent="5442737" algn="l" defTabSz="2177095" rtl="0" fontAlgn="auto" latinLnBrk="0" hangingPunct="0">
              <a:lnSpc>
                <a:spcPct val="100000"/>
              </a:lnSpc>
              <a:spcBef>
                <a:spcPts val="0"/>
              </a:spcBef>
              <a:spcAft>
                <a:spcPts val="0"/>
              </a:spcAft>
              <a:buClrTx/>
              <a:buSzTx/>
              <a:buFontTx/>
              <a:buNone/>
              <a:tabLst/>
              <a:defRPr kumimoji="0" sz="4286" b="0" i="0" u="none" strike="noStrike" cap="none" spc="0" normalizeH="0" baseline="0">
                <a:ln>
                  <a:noFill/>
                </a:ln>
                <a:solidFill>
                  <a:srgbClr val="000000"/>
                </a:solidFill>
                <a:effectLst/>
                <a:uFillTx/>
                <a:latin typeface="+mj-lt"/>
                <a:ea typeface="+mj-ea"/>
                <a:cs typeface="+mj-cs"/>
                <a:sym typeface="Calibri"/>
              </a:defRPr>
            </a:lvl6pPr>
            <a:lvl7pPr marL="0" marR="0" indent="6531285" algn="l" defTabSz="2177095" rtl="0" fontAlgn="auto" latinLnBrk="0" hangingPunct="0">
              <a:lnSpc>
                <a:spcPct val="100000"/>
              </a:lnSpc>
              <a:spcBef>
                <a:spcPts val="0"/>
              </a:spcBef>
              <a:spcAft>
                <a:spcPts val="0"/>
              </a:spcAft>
              <a:buClrTx/>
              <a:buSzTx/>
              <a:buFontTx/>
              <a:buNone/>
              <a:tabLst/>
              <a:defRPr kumimoji="0" sz="4286" b="0" i="0" u="none" strike="noStrike" cap="none" spc="0" normalizeH="0" baseline="0">
                <a:ln>
                  <a:noFill/>
                </a:ln>
                <a:solidFill>
                  <a:srgbClr val="000000"/>
                </a:solidFill>
                <a:effectLst/>
                <a:uFillTx/>
                <a:latin typeface="+mj-lt"/>
                <a:ea typeface="+mj-ea"/>
                <a:cs typeface="+mj-cs"/>
                <a:sym typeface="Calibri"/>
              </a:defRPr>
            </a:lvl7pPr>
            <a:lvl8pPr marL="0" marR="0" indent="7619832" algn="l" defTabSz="2177095" rtl="0" fontAlgn="auto" latinLnBrk="0" hangingPunct="0">
              <a:lnSpc>
                <a:spcPct val="100000"/>
              </a:lnSpc>
              <a:spcBef>
                <a:spcPts val="0"/>
              </a:spcBef>
              <a:spcAft>
                <a:spcPts val="0"/>
              </a:spcAft>
              <a:buClrTx/>
              <a:buSzTx/>
              <a:buFontTx/>
              <a:buNone/>
              <a:tabLst/>
              <a:defRPr kumimoji="0" sz="4286" b="0" i="0" u="none" strike="noStrike" cap="none" spc="0" normalizeH="0" baseline="0">
                <a:ln>
                  <a:noFill/>
                </a:ln>
                <a:solidFill>
                  <a:srgbClr val="000000"/>
                </a:solidFill>
                <a:effectLst/>
                <a:uFillTx/>
                <a:latin typeface="+mj-lt"/>
                <a:ea typeface="+mj-ea"/>
                <a:cs typeface="+mj-cs"/>
                <a:sym typeface="Calibri"/>
              </a:defRPr>
            </a:lvl8pPr>
            <a:lvl9pPr marL="0" marR="0" indent="8708380" algn="l" defTabSz="2177095" rtl="0" fontAlgn="auto" latinLnBrk="0" hangingPunct="0">
              <a:lnSpc>
                <a:spcPct val="100000"/>
              </a:lnSpc>
              <a:spcBef>
                <a:spcPts val="0"/>
              </a:spcBef>
              <a:spcAft>
                <a:spcPts val="0"/>
              </a:spcAft>
              <a:buClrTx/>
              <a:buSzTx/>
              <a:buFontTx/>
              <a:buNone/>
              <a:tabLst/>
              <a:defRPr kumimoji="0" sz="4286" b="0" i="0" u="none" strike="noStrike" cap="none" spc="0" normalizeH="0" baseline="0">
                <a:ln>
                  <a:noFill/>
                </a:ln>
                <a:solidFill>
                  <a:srgbClr val="000000"/>
                </a:solidFill>
                <a:effectLst/>
                <a:uFillTx/>
                <a:latin typeface="+mj-lt"/>
                <a:ea typeface="+mj-ea"/>
                <a:cs typeface="+mj-cs"/>
                <a:sym typeface="Calibri"/>
              </a:defRPr>
            </a:lvl9pPr>
          </a:lstStyle>
          <a:p>
            <a:pPr marL="0" marR="0" lvl="0" indent="0" algn="l" defTabSz="2177095" rtl="0" eaLnBrk="1" fontAlgn="auto" latinLnBrk="0" hangingPunct="0">
              <a:lnSpc>
                <a:spcPct val="100000"/>
              </a:lnSpc>
              <a:spcBef>
                <a:spcPts val="0"/>
              </a:spcBef>
              <a:spcAft>
                <a:spcPts val="0"/>
              </a:spcAft>
              <a:buClrTx/>
              <a:buSzTx/>
              <a:buFontTx/>
              <a:buNone/>
              <a:tabLst/>
              <a:defRPr/>
            </a:pPr>
            <a:r>
              <a:rPr kumimoji="0" lang="es-CR" sz="2000" b="1" i="0" u="none" strike="noStrike" kern="1200" cap="none" spc="0" normalizeH="0" baseline="0" noProof="0" dirty="0">
                <a:ln>
                  <a:noFill/>
                </a:ln>
                <a:solidFill>
                  <a:srgbClr val="182F51"/>
                </a:solidFill>
                <a:effectLst/>
                <a:uLnTx/>
                <a:uFillTx/>
                <a:latin typeface="Calibri" panose="020F0502020204030204" pitchFamily="34" charset="0"/>
                <a:ea typeface="Verdana" panose="020B0604030504040204" pitchFamily="34" charset="0"/>
                <a:cs typeface="Calibri" panose="020F0502020204030204" pitchFamily="34" charset="0"/>
                <a:sym typeface="Calibri"/>
              </a:rPr>
              <a:t>GESTIÓN PÚBLICA</a:t>
            </a:r>
          </a:p>
        </p:txBody>
      </p:sp>
      <p:sp>
        <p:nvSpPr>
          <p:cNvPr id="10" name="Rectangle 9">
            <a:extLst>
              <a:ext uri="{FF2B5EF4-FFF2-40B4-BE49-F238E27FC236}">
                <a16:creationId xmlns:a16="http://schemas.microsoft.com/office/drawing/2014/main" id="{C3F14A5F-BD1C-FE48-B09F-39A463DA5735}"/>
              </a:ext>
            </a:extLst>
          </p:cNvPr>
          <p:cNvSpPr/>
          <p:nvPr/>
        </p:nvSpPr>
        <p:spPr>
          <a:xfrm>
            <a:off x="-172995" y="383403"/>
            <a:ext cx="407773" cy="184666"/>
          </a:xfrm>
          <a:prstGeom prst="rect">
            <a:avLst/>
          </a:prstGeom>
          <a:solidFill>
            <a:srgbClr val="00678F"/>
          </a:solidFill>
          <a:ln w="12700" cap="flat">
            <a:solidFill>
              <a:srgbClr val="00678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2860" tIns="22860" rIns="22860" bIns="2286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CR" sz="900" b="0" i="0" u="none" strike="noStrike" kern="1200" cap="none" spc="0" normalizeH="0" baseline="0" noProof="0">
              <a:ln>
                <a:noFill/>
              </a:ln>
              <a:solidFill>
                <a:srgbClr val="000000"/>
              </a:solidFill>
              <a:effectLst/>
              <a:uLnTx/>
              <a:uFillTx/>
              <a:latin typeface="Calibri Light" panose="020F0302020204030204"/>
              <a:ea typeface="+mn-ea"/>
              <a:cs typeface="+mn-cs"/>
              <a:sym typeface="Calibri"/>
            </a:endParaRPr>
          </a:p>
        </p:txBody>
      </p:sp>
      <p:sp>
        <p:nvSpPr>
          <p:cNvPr id="13" name="Marcador de texto 2">
            <a:extLst>
              <a:ext uri="{FF2B5EF4-FFF2-40B4-BE49-F238E27FC236}">
                <a16:creationId xmlns:a16="http://schemas.microsoft.com/office/drawing/2014/main" id="{080E701B-009D-9544-BBF5-FFA84D3FE089}"/>
              </a:ext>
            </a:extLst>
          </p:cNvPr>
          <p:cNvSpPr txBox="1">
            <a:spLocks/>
          </p:cNvSpPr>
          <p:nvPr/>
        </p:nvSpPr>
        <p:spPr>
          <a:xfrm>
            <a:off x="1004888" y="864974"/>
            <a:ext cx="10182225" cy="5352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860" rIns="22860">
            <a:normAutofit/>
          </a:bodyPr>
          <a:lstStyle>
            <a:lvl1pPr marL="0" marR="0" indent="0" algn="ctr" defTabSz="1828800" rtl="0" latinLnBrk="0">
              <a:lnSpc>
                <a:spcPct val="90000"/>
              </a:lnSpc>
              <a:spcBef>
                <a:spcPts val="2000"/>
              </a:spcBef>
              <a:spcAft>
                <a:spcPts val="0"/>
              </a:spcAft>
              <a:buClrTx/>
              <a:buSzTx/>
              <a:buFontTx/>
              <a:buNone/>
              <a:tabLst/>
              <a:defRPr sz="4800" b="0" i="0" u="none" strike="noStrike" cap="none" spc="0" baseline="0">
                <a:ln>
                  <a:noFill/>
                </a:ln>
                <a:solidFill>
                  <a:srgbClr val="000000"/>
                </a:solidFill>
                <a:uFillTx/>
                <a:latin typeface="+mj-lt"/>
                <a:ea typeface="+mj-ea"/>
                <a:cs typeface="+mj-cs"/>
                <a:sym typeface="Calibri"/>
              </a:defRPr>
            </a:lvl1pPr>
            <a:lvl2pPr marL="0" marR="0" indent="914400" algn="ctr" defTabSz="1828800" rtl="0" latinLnBrk="0">
              <a:lnSpc>
                <a:spcPct val="90000"/>
              </a:lnSpc>
              <a:spcBef>
                <a:spcPts val="2000"/>
              </a:spcBef>
              <a:spcAft>
                <a:spcPts val="0"/>
              </a:spcAft>
              <a:buClrTx/>
              <a:buSzTx/>
              <a:buFontTx/>
              <a:buNone/>
              <a:tabLst/>
              <a:defRPr sz="4800" b="0" i="0" u="none" strike="noStrike" cap="none" spc="0" baseline="0">
                <a:ln>
                  <a:noFill/>
                </a:ln>
                <a:solidFill>
                  <a:srgbClr val="000000"/>
                </a:solidFill>
                <a:uFillTx/>
                <a:latin typeface="+mj-lt"/>
                <a:ea typeface="+mj-ea"/>
                <a:cs typeface="+mj-cs"/>
                <a:sym typeface="Calibri"/>
              </a:defRPr>
            </a:lvl2pPr>
            <a:lvl3pPr marL="0" marR="0" indent="1828800" algn="ctr" defTabSz="1828800" rtl="0" latinLnBrk="0">
              <a:lnSpc>
                <a:spcPct val="90000"/>
              </a:lnSpc>
              <a:spcBef>
                <a:spcPts val="2000"/>
              </a:spcBef>
              <a:spcAft>
                <a:spcPts val="0"/>
              </a:spcAft>
              <a:buClrTx/>
              <a:buSzTx/>
              <a:buFontTx/>
              <a:buNone/>
              <a:tabLst/>
              <a:defRPr sz="4800" b="0" i="0" u="none" strike="noStrike" cap="none" spc="0" baseline="0">
                <a:ln>
                  <a:noFill/>
                </a:ln>
                <a:solidFill>
                  <a:srgbClr val="000000"/>
                </a:solidFill>
                <a:uFillTx/>
                <a:latin typeface="+mj-lt"/>
                <a:ea typeface="+mj-ea"/>
                <a:cs typeface="+mj-cs"/>
                <a:sym typeface="Calibri"/>
              </a:defRPr>
            </a:lvl3pPr>
            <a:lvl4pPr marL="0" marR="0" indent="2743200" algn="ctr" defTabSz="1828800" rtl="0" latinLnBrk="0">
              <a:lnSpc>
                <a:spcPct val="90000"/>
              </a:lnSpc>
              <a:spcBef>
                <a:spcPts val="2000"/>
              </a:spcBef>
              <a:spcAft>
                <a:spcPts val="0"/>
              </a:spcAft>
              <a:buClrTx/>
              <a:buSzTx/>
              <a:buFontTx/>
              <a:buNone/>
              <a:tabLst/>
              <a:defRPr sz="4800" b="0" i="0" u="none" strike="noStrike" cap="none" spc="0" baseline="0">
                <a:ln>
                  <a:noFill/>
                </a:ln>
                <a:solidFill>
                  <a:srgbClr val="000000"/>
                </a:solidFill>
                <a:uFillTx/>
                <a:latin typeface="+mj-lt"/>
                <a:ea typeface="+mj-ea"/>
                <a:cs typeface="+mj-cs"/>
                <a:sym typeface="Calibri"/>
              </a:defRPr>
            </a:lvl4pPr>
            <a:lvl5pPr marL="0" marR="0" indent="3657600" algn="ctr" defTabSz="1828800" rtl="0" latinLnBrk="0">
              <a:lnSpc>
                <a:spcPct val="90000"/>
              </a:lnSpc>
              <a:spcBef>
                <a:spcPts val="2000"/>
              </a:spcBef>
              <a:spcAft>
                <a:spcPts val="0"/>
              </a:spcAft>
              <a:buClrTx/>
              <a:buSzTx/>
              <a:buFontTx/>
              <a:buNone/>
              <a:tabLst/>
              <a:defRPr sz="4800" b="0" i="0" u="none" strike="noStrike" cap="none" spc="0" baseline="0">
                <a:ln>
                  <a:noFill/>
                </a:ln>
                <a:solidFill>
                  <a:srgbClr val="000000"/>
                </a:solidFill>
                <a:uFillTx/>
                <a:latin typeface="+mj-lt"/>
                <a:ea typeface="+mj-ea"/>
                <a:cs typeface="+mj-cs"/>
                <a:sym typeface="Calibri"/>
              </a:defRPr>
            </a:lvl5pPr>
            <a:lvl6pPr marL="1991457" marR="0" indent="-276957" algn="l" defTabSz="685800" rtl="0" latinLnBrk="0">
              <a:lnSpc>
                <a:spcPct val="90000"/>
              </a:lnSpc>
              <a:spcBef>
                <a:spcPts val="700"/>
              </a:spcBef>
              <a:spcAft>
                <a:spcPts val="0"/>
              </a:spcAft>
              <a:buClrTx/>
              <a:buSzPct val="100000"/>
              <a:buFont typeface="Arial"/>
              <a:buChar char="•"/>
              <a:tabLst/>
              <a:defRPr sz="2100" b="0" i="0" u="none" strike="noStrike" cap="none" spc="0" baseline="0">
                <a:ln>
                  <a:noFill/>
                </a:ln>
                <a:solidFill>
                  <a:srgbClr val="000000"/>
                </a:solidFill>
                <a:uFillTx/>
                <a:latin typeface="+mj-lt"/>
                <a:ea typeface="+mj-ea"/>
                <a:cs typeface="+mj-cs"/>
                <a:sym typeface="Calibri"/>
              </a:defRPr>
            </a:lvl6pPr>
            <a:lvl7pPr marL="2334357" marR="0" indent="-276957" algn="l" defTabSz="685800" rtl="0" latinLnBrk="0">
              <a:lnSpc>
                <a:spcPct val="90000"/>
              </a:lnSpc>
              <a:spcBef>
                <a:spcPts val="700"/>
              </a:spcBef>
              <a:spcAft>
                <a:spcPts val="0"/>
              </a:spcAft>
              <a:buClrTx/>
              <a:buSzPct val="100000"/>
              <a:buFont typeface="Arial"/>
              <a:buChar char="•"/>
              <a:tabLst/>
              <a:defRPr sz="2100" b="0" i="0" u="none" strike="noStrike" cap="none" spc="0" baseline="0">
                <a:ln>
                  <a:noFill/>
                </a:ln>
                <a:solidFill>
                  <a:srgbClr val="000000"/>
                </a:solidFill>
                <a:uFillTx/>
                <a:latin typeface="+mj-lt"/>
                <a:ea typeface="+mj-ea"/>
                <a:cs typeface="+mj-cs"/>
                <a:sym typeface="Calibri"/>
              </a:defRPr>
            </a:lvl7pPr>
            <a:lvl8pPr marL="2677257" marR="0" indent="-276957" algn="l" defTabSz="685800" rtl="0" latinLnBrk="0">
              <a:lnSpc>
                <a:spcPct val="90000"/>
              </a:lnSpc>
              <a:spcBef>
                <a:spcPts val="700"/>
              </a:spcBef>
              <a:spcAft>
                <a:spcPts val="0"/>
              </a:spcAft>
              <a:buClrTx/>
              <a:buSzPct val="100000"/>
              <a:buFont typeface="Arial"/>
              <a:buChar char="•"/>
              <a:tabLst/>
              <a:defRPr sz="2100" b="0" i="0" u="none" strike="noStrike" cap="none" spc="0" baseline="0">
                <a:ln>
                  <a:noFill/>
                </a:ln>
                <a:solidFill>
                  <a:srgbClr val="000000"/>
                </a:solidFill>
                <a:uFillTx/>
                <a:latin typeface="+mj-lt"/>
                <a:ea typeface="+mj-ea"/>
                <a:cs typeface="+mj-cs"/>
                <a:sym typeface="Calibri"/>
              </a:defRPr>
            </a:lvl8pPr>
            <a:lvl9pPr marL="3020157" marR="0" indent="-276957" algn="l" defTabSz="685800" rtl="0" latinLnBrk="0">
              <a:lnSpc>
                <a:spcPct val="90000"/>
              </a:lnSpc>
              <a:spcBef>
                <a:spcPts val="700"/>
              </a:spcBef>
              <a:spcAft>
                <a:spcPts val="0"/>
              </a:spcAft>
              <a:buClrTx/>
              <a:buSzPct val="100000"/>
              <a:buFont typeface="Arial"/>
              <a:buChar char="•"/>
              <a:tabLst/>
              <a:defRPr sz="2100" b="0" i="0" u="none" strike="noStrike" cap="none" spc="0" baseline="0">
                <a:ln>
                  <a:noFill/>
                </a:ln>
                <a:solidFill>
                  <a:srgbClr val="000000"/>
                </a:solidFill>
                <a:uFillTx/>
                <a:latin typeface="+mj-lt"/>
                <a:ea typeface="+mj-ea"/>
                <a:cs typeface="+mj-cs"/>
                <a:sym typeface="Calibri"/>
              </a:defRPr>
            </a:lvl9pPr>
          </a:lstStyle>
          <a:p>
            <a:pPr marL="0" marR="0" lvl="0" indent="0" algn="ctr" defTabSz="1828800" rtl="0" eaLnBrk="1" fontAlgn="auto" latinLnBrk="0" hangingPunct="1">
              <a:lnSpc>
                <a:spcPct val="90000"/>
              </a:lnSpc>
              <a:spcBef>
                <a:spcPts val="2000"/>
              </a:spcBef>
              <a:spcAft>
                <a:spcPts val="0"/>
              </a:spcAft>
              <a:buClrTx/>
              <a:buSzTx/>
              <a:buFontTx/>
              <a:buNone/>
              <a:tabLst/>
              <a:defRPr/>
            </a:pPr>
            <a:r>
              <a:rPr kumimoji="0" lang="es-MX" sz="2700" b="1" i="1" u="none" strike="noStrike" kern="1200" cap="none" spc="0" normalizeH="0" baseline="0" noProof="0" dirty="0">
                <a:ln>
                  <a:noFill/>
                </a:ln>
                <a:solidFill>
                  <a:srgbClr val="00678F"/>
                </a:solidFill>
                <a:effectLst/>
                <a:uLnTx/>
                <a:uFillTx/>
                <a:latin typeface="Calibri Light" panose="020F0302020204030204"/>
                <a:ea typeface="+mj-ea"/>
                <a:cs typeface="+mj-cs"/>
                <a:sym typeface="Calibri"/>
              </a:rPr>
              <a:t>GEST</a:t>
            </a:r>
            <a:r>
              <a:rPr kumimoji="0" lang="es-CR" sz="2700" b="1" i="1" u="none" strike="noStrike" kern="1200" cap="none" spc="0" normalizeH="0" baseline="0" noProof="0" dirty="0">
                <a:ln>
                  <a:noFill/>
                </a:ln>
                <a:solidFill>
                  <a:srgbClr val="00678F"/>
                </a:solidFill>
                <a:effectLst/>
                <a:uLnTx/>
                <a:uFillTx/>
                <a:latin typeface="Calibri Light" panose="020F0302020204030204"/>
                <a:ea typeface="+mj-ea"/>
                <a:cs typeface="+mj-cs"/>
                <a:sym typeface="Calibri"/>
              </a:rPr>
              <a:t>IÓN PÚBLICA PARA RESULTADOS EN COSTA RICA</a:t>
            </a:r>
          </a:p>
        </p:txBody>
      </p:sp>
    </p:spTree>
    <p:extLst>
      <p:ext uri="{BB962C8B-B14F-4D97-AF65-F5344CB8AC3E}">
        <p14:creationId xmlns:p14="http://schemas.microsoft.com/office/powerpoint/2010/main" val="40105312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708E7B11-91EF-486F-9280-4922A1428836}"/>
              </a:ext>
            </a:extLst>
          </p:cNvPr>
          <p:cNvSpPr/>
          <p:nvPr/>
        </p:nvSpPr>
        <p:spPr>
          <a:xfrm>
            <a:off x="2454442" y="2025500"/>
            <a:ext cx="8413083" cy="3831818"/>
          </a:xfrm>
          <a:prstGeom prst="rec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2860" tIns="22860" rIns="22860" bIns="22860" numCol="1" spcCol="38100" rtlCol="0" anchor="ctr">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MX" sz="1600" b="0" i="0" u="none" strike="noStrike" kern="1200" cap="none" spc="0" normalizeH="0" baseline="0" noProof="0" dirty="0">
              <a:ln>
                <a:noFill/>
              </a:ln>
              <a:solidFill>
                <a:prstClr val="black"/>
              </a:solidFill>
              <a:effectLst/>
              <a:uLnTx/>
              <a:uFillTx/>
              <a:latin typeface="Calibri Light" panose="020F0302020204030204"/>
              <a:ea typeface="+mn-ea"/>
              <a:cs typeface="+mn-cs"/>
              <a:sym typeface="Calibri"/>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prstClr val="black"/>
                </a:solidFill>
                <a:effectLst/>
                <a:uLnTx/>
                <a:uFillTx/>
                <a:latin typeface="Calibri Light" panose="020F0302020204030204"/>
                <a:ea typeface="+mn-ea"/>
                <a:cs typeface="+mn-cs"/>
                <a:sym typeface="Calibri"/>
              </a:rPr>
              <a:t>El Modelo para el Mejoramiento de la Gestión Institucional (MMGI) se encuentra compuesto por seis (6) variables que deberán ser abordadas por las entidades del sector público costarricense para mejorar el trabajo que se ha venido realizando hasta ahora.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black"/>
              </a:solidFill>
              <a:effectLst/>
              <a:uLnTx/>
              <a:uFillTx/>
              <a:latin typeface="Calibri Light" panose="020F0302020204030204"/>
              <a:ea typeface="+mn-ea"/>
              <a:cs typeface="+mn-cs"/>
              <a:sym typeface="Calibri"/>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prstClr val="black"/>
                </a:solidFill>
                <a:effectLst/>
                <a:uLnTx/>
                <a:uFillTx/>
                <a:latin typeface="Calibri Light" panose="020F0302020204030204"/>
                <a:ea typeface="+mn-ea"/>
                <a:cs typeface="+mn-cs"/>
                <a:sym typeface="Calibri"/>
              </a:rPr>
              <a:t>El Modelo comprende orientaciones necesarias para alcanzar la excelencia en la gestión institucional; sin embargo, </a:t>
            </a:r>
            <a:r>
              <a:rPr kumimoji="0" lang="es-MX" sz="1800" b="1" i="1" u="none" strike="noStrike" kern="1200" cap="none" spc="0" normalizeH="0" baseline="0" noProof="0" dirty="0">
                <a:ln>
                  <a:noFill/>
                </a:ln>
                <a:solidFill>
                  <a:prstClr val="black"/>
                </a:solidFill>
                <a:effectLst/>
                <a:uLnTx/>
                <a:uFillTx/>
                <a:latin typeface="Calibri Light" panose="020F0302020204030204"/>
                <a:ea typeface="+mn-ea"/>
                <a:cs typeface="+mn-cs"/>
                <a:sym typeface="Calibri"/>
              </a:rPr>
              <a:t>requiere del desarrollo de una estrategia que  permita a las entidades públicas alinear gradualmente su gestión </a:t>
            </a:r>
            <a:r>
              <a:rPr kumimoji="0" lang="es-MX" sz="1800" b="0" i="0" u="none" strike="noStrike" kern="1200" cap="none" spc="0" normalizeH="0" baseline="0" noProof="0" dirty="0">
                <a:ln>
                  <a:noFill/>
                </a:ln>
                <a:solidFill>
                  <a:prstClr val="black"/>
                </a:solidFill>
                <a:effectLst/>
                <a:uLnTx/>
                <a:uFillTx/>
                <a:latin typeface="Calibri Light" panose="020F0302020204030204"/>
                <a:ea typeface="+mn-ea"/>
                <a:cs typeface="+mn-cs"/>
                <a:sym typeface="Calibri"/>
              </a:rPr>
              <a:t>al modelo de mejoramiento propuesto, lo cual coadyuvará a alcanzar la mejora continua en la gestión institucional.</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black"/>
              </a:solidFill>
              <a:effectLst/>
              <a:uLnTx/>
              <a:uFillTx/>
              <a:latin typeface="Calibri Light" panose="020F0302020204030204"/>
              <a:ea typeface="+mn-ea"/>
              <a:cs typeface="+mn-cs"/>
              <a:sym typeface="Calibri"/>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black"/>
              </a:solidFill>
              <a:effectLst/>
              <a:uLnTx/>
              <a:uFillTx/>
              <a:latin typeface="Calibri Light" panose="020F0302020204030204"/>
              <a:ea typeface="+mn-ea"/>
              <a:cs typeface="+mn-cs"/>
              <a:sym typeface="Calibri"/>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black"/>
              </a:solidFill>
              <a:effectLst/>
              <a:uLnTx/>
              <a:uFillTx/>
              <a:latin typeface="Calibri Light" panose="020F0302020204030204"/>
              <a:ea typeface="+mn-ea"/>
              <a:cs typeface="+mn-cs"/>
              <a:sym typeface="Calibri"/>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black"/>
              </a:solidFill>
              <a:effectLst/>
              <a:uLnTx/>
              <a:uFillTx/>
              <a:latin typeface="Calibri Light" panose="020F0302020204030204"/>
              <a:ea typeface="+mn-ea"/>
              <a:cs typeface="+mn-cs"/>
              <a:sym typeface="Calibri"/>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a:ln>
                  <a:noFill/>
                </a:ln>
                <a:solidFill>
                  <a:prstClr val="black"/>
                </a:solidFill>
                <a:effectLst/>
                <a:uLnTx/>
                <a:uFillTx/>
                <a:latin typeface="Calibri Light" panose="020F0302020204030204"/>
                <a:ea typeface="+mn-ea"/>
                <a:cs typeface="+mn-cs"/>
                <a:sym typeface="Calibri"/>
              </a:rPr>
              <a:t>                                                                                                                                                                               MIDEPLAN, 2022.</a:t>
            </a:r>
            <a:endParaRPr kumimoji="0" lang="es-CR" sz="1400" b="0" i="0" u="none" strike="noStrike" kern="1200" cap="none" spc="0" normalizeH="0" baseline="0" noProof="0" dirty="0">
              <a:ln>
                <a:noFill/>
              </a:ln>
              <a:solidFill>
                <a:prstClr val="black"/>
              </a:solidFill>
              <a:effectLst/>
              <a:uLnTx/>
              <a:uFillTx/>
              <a:latin typeface="Calibri Light" panose="020F0302020204030204"/>
              <a:ea typeface="+mn-ea"/>
              <a:cs typeface="+mn-cs"/>
              <a:sym typeface="Calibri"/>
            </a:endParaRPr>
          </a:p>
        </p:txBody>
      </p:sp>
      <p:sp>
        <p:nvSpPr>
          <p:cNvPr id="9" name="Marcador de texto 4">
            <a:extLst>
              <a:ext uri="{FF2B5EF4-FFF2-40B4-BE49-F238E27FC236}">
                <a16:creationId xmlns:a16="http://schemas.microsoft.com/office/drawing/2014/main" id="{84D88E82-035E-2D4B-9588-B7F86210724C}"/>
              </a:ext>
            </a:extLst>
          </p:cNvPr>
          <p:cNvSpPr txBox="1">
            <a:spLocks/>
          </p:cNvSpPr>
          <p:nvPr/>
        </p:nvSpPr>
        <p:spPr>
          <a:xfrm>
            <a:off x="1612232" y="339785"/>
            <a:ext cx="5945856" cy="3317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860" rIns="22860">
            <a:normAutofit fontScale="92500" lnSpcReduction="20000"/>
          </a:bodyPr>
          <a:lstStyle>
            <a:defPPr marL="0" marR="0" indent="0" algn="l" defTabSz="2177095" rtl="0" fontAlgn="auto" latinLnBrk="1" hangingPunct="0">
              <a:lnSpc>
                <a:spcPct val="100000"/>
              </a:lnSpc>
              <a:spcBef>
                <a:spcPts val="0"/>
              </a:spcBef>
              <a:spcAft>
                <a:spcPts val="0"/>
              </a:spcAft>
              <a:buClrTx/>
              <a:buSzTx/>
              <a:buFontTx/>
              <a:buNone/>
              <a:tabLst/>
              <a:defRPr kumimoji="0" sz="4286" b="0" i="0" u="none" strike="noStrike" cap="none" spc="0" normalizeH="0" baseline="0">
                <a:ln>
                  <a:noFill/>
                </a:ln>
                <a:solidFill>
                  <a:srgbClr val="000000"/>
                </a:solidFill>
                <a:effectLst/>
                <a:uFillTx/>
              </a:defRPr>
            </a:defPPr>
            <a:lvl1pPr marL="0" marR="0" indent="0" algn="l" defTabSz="2177095" rtl="0" fontAlgn="auto" latinLnBrk="0" hangingPunct="0">
              <a:lnSpc>
                <a:spcPct val="100000"/>
              </a:lnSpc>
              <a:spcBef>
                <a:spcPts val="0"/>
              </a:spcBef>
              <a:spcAft>
                <a:spcPts val="0"/>
              </a:spcAft>
              <a:buClrTx/>
              <a:buSzTx/>
              <a:buFontTx/>
              <a:buNone/>
              <a:tabLst/>
              <a:defRPr kumimoji="0" sz="4286" b="0" i="0" u="none" strike="noStrike" cap="none" spc="0" normalizeH="0" baseline="0">
                <a:ln>
                  <a:noFill/>
                </a:ln>
                <a:solidFill>
                  <a:srgbClr val="000000"/>
                </a:solidFill>
                <a:effectLst/>
                <a:uFillTx/>
                <a:latin typeface="+mj-lt"/>
                <a:ea typeface="+mj-ea"/>
                <a:cs typeface="+mj-cs"/>
                <a:sym typeface="Calibri"/>
              </a:defRPr>
            </a:lvl1pPr>
            <a:lvl2pPr marL="0" marR="0" indent="1088547" algn="l" defTabSz="2177095" rtl="0" fontAlgn="auto" latinLnBrk="0" hangingPunct="0">
              <a:lnSpc>
                <a:spcPct val="100000"/>
              </a:lnSpc>
              <a:spcBef>
                <a:spcPts val="0"/>
              </a:spcBef>
              <a:spcAft>
                <a:spcPts val="0"/>
              </a:spcAft>
              <a:buClrTx/>
              <a:buSzTx/>
              <a:buFontTx/>
              <a:buNone/>
              <a:tabLst/>
              <a:defRPr kumimoji="0" sz="4286" b="0" i="0" u="none" strike="noStrike" cap="none" spc="0" normalizeH="0" baseline="0">
                <a:ln>
                  <a:noFill/>
                </a:ln>
                <a:solidFill>
                  <a:srgbClr val="000000"/>
                </a:solidFill>
                <a:effectLst/>
                <a:uFillTx/>
                <a:latin typeface="+mj-lt"/>
                <a:ea typeface="+mj-ea"/>
                <a:cs typeface="+mj-cs"/>
                <a:sym typeface="Calibri"/>
              </a:defRPr>
            </a:lvl2pPr>
            <a:lvl3pPr marL="0" marR="0" indent="2177095" algn="l" defTabSz="2177095" rtl="0" fontAlgn="auto" latinLnBrk="0" hangingPunct="0">
              <a:lnSpc>
                <a:spcPct val="100000"/>
              </a:lnSpc>
              <a:spcBef>
                <a:spcPts val="0"/>
              </a:spcBef>
              <a:spcAft>
                <a:spcPts val="0"/>
              </a:spcAft>
              <a:buClrTx/>
              <a:buSzTx/>
              <a:buFontTx/>
              <a:buNone/>
              <a:tabLst/>
              <a:defRPr kumimoji="0" sz="4286" b="0" i="0" u="none" strike="noStrike" cap="none" spc="0" normalizeH="0" baseline="0">
                <a:ln>
                  <a:noFill/>
                </a:ln>
                <a:solidFill>
                  <a:srgbClr val="000000"/>
                </a:solidFill>
                <a:effectLst/>
                <a:uFillTx/>
                <a:latin typeface="+mj-lt"/>
                <a:ea typeface="+mj-ea"/>
                <a:cs typeface="+mj-cs"/>
                <a:sym typeface="Calibri"/>
              </a:defRPr>
            </a:lvl3pPr>
            <a:lvl4pPr marL="0" marR="0" indent="3265642" algn="l" defTabSz="2177095" rtl="0" fontAlgn="auto" latinLnBrk="0" hangingPunct="0">
              <a:lnSpc>
                <a:spcPct val="100000"/>
              </a:lnSpc>
              <a:spcBef>
                <a:spcPts val="0"/>
              </a:spcBef>
              <a:spcAft>
                <a:spcPts val="0"/>
              </a:spcAft>
              <a:buClrTx/>
              <a:buSzTx/>
              <a:buFontTx/>
              <a:buNone/>
              <a:tabLst/>
              <a:defRPr kumimoji="0" sz="4286" b="0" i="0" u="none" strike="noStrike" cap="none" spc="0" normalizeH="0" baseline="0">
                <a:ln>
                  <a:noFill/>
                </a:ln>
                <a:solidFill>
                  <a:srgbClr val="000000"/>
                </a:solidFill>
                <a:effectLst/>
                <a:uFillTx/>
                <a:latin typeface="+mj-lt"/>
                <a:ea typeface="+mj-ea"/>
                <a:cs typeface="+mj-cs"/>
                <a:sym typeface="Calibri"/>
              </a:defRPr>
            </a:lvl4pPr>
            <a:lvl5pPr marL="0" marR="0" indent="4354190" algn="l" defTabSz="2177095" rtl="0" fontAlgn="auto" latinLnBrk="0" hangingPunct="0">
              <a:lnSpc>
                <a:spcPct val="100000"/>
              </a:lnSpc>
              <a:spcBef>
                <a:spcPts val="0"/>
              </a:spcBef>
              <a:spcAft>
                <a:spcPts val="0"/>
              </a:spcAft>
              <a:buClrTx/>
              <a:buSzTx/>
              <a:buFontTx/>
              <a:buNone/>
              <a:tabLst/>
              <a:defRPr kumimoji="0" sz="4286" b="0" i="0" u="none" strike="noStrike" cap="none" spc="0" normalizeH="0" baseline="0">
                <a:ln>
                  <a:noFill/>
                </a:ln>
                <a:solidFill>
                  <a:srgbClr val="000000"/>
                </a:solidFill>
                <a:effectLst/>
                <a:uFillTx/>
                <a:latin typeface="+mj-lt"/>
                <a:ea typeface="+mj-ea"/>
                <a:cs typeface="+mj-cs"/>
                <a:sym typeface="Calibri"/>
              </a:defRPr>
            </a:lvl5pPr>
            <a:lvl6pPr marL="0" marR="0" indent="5442737" algn="l" defTabSz="2177095" rtl="0" fontAlgn="auto" latinLnBrk="0" hangingPunct="0">
              <a:lnSpc>
                <a:spcPct val="100000"/>
              </a:lnSpc>
              <a:spcBef>
                <a:spcPts val="0"/>
              </a:spcBef>
              <a:spcAft>
                <a:spcPts val="0"/>
              </a:spcAft>
              <a:buClrTx/>
              <a:buSzTx/>
              <a:buFontTx/>
              <a:buNone/>
              <a:tabLst/>
              <a:defRPr kumimoji="0" sz="4286" b="0" i="0" u="none" strike="noStrike" cap="none" spc="0" normalizeH="0" baseline="0">
                <a:ln>
                  <a:noFill/>
                </a:ln>
                <a:solidFill>
                  <a:srgbClr val="000000"/>
                </a:solidFill>
                <a:effectLst/>
                <a:uFillTx/>
                <a:latin typeface="+mj-lt"/>
                <a:ea typeface="+mj-ea"/>
                <a:cs typeface="+mj-cs"/>
                <a:sym typeface="Calibri"/>
              </a:defRPr>
            </a:lvl6pPr>
            <a:lvl7pPr marL="0" marR="0" indent="6531285" algn="l" defTabSz="2177095" rtl="0" fontAlgn="auto" latinLnBrk="0" hangingPunct="0">
              <a:lnSpc>
                <a:spcPct val="100000"/>
              </a:lnSpc>
              <a:spcBef>
                <a:spcPts val="0"/>
              </a:spcBef>
              <a:spcAft>
                <a:spcPts val="0"/>
              </a:spcAft>
              <a:buClrTx/>
              <a:buSzTx/>
              <a:buFontTx/>
              <a:buNone/>
              <a:tabLst/>
              <a:defRPr kumimoji="0" sz="4286" b="0" i="0" u="none" strike="noStrike" cap="none" spc="0" normalizeH="0" baseline="0">
                <a:ln>
                  <a:noFill/>
                </a:ln>
                <a:solidFill>
                  <a:srgbClr val="000000"/>
                </a:solidFill>
                <a:effectLst/>
                <a:uFillTx/>
                <a:latin typeface="+mj-lt"/>
                <a:ea typeface="+mj-ea"/>
                <a:cs typeface="+mj-cs"/>
                <a:sym typeface="Calibri"/>
              </a:defRPr>
            </a:lvl7pPr>
            <a:lvl8pPr marL="0" marR="0" indent="7619832" algn="l" defTabSz="2177095" rtl="0" fontAlgn="auto" latinLnBrk="0" hangingPunct="0">
              <a:lnSpc>
                <a:spcPct val="100000"/>
              </a:lnSpc>
              <a:spcBef>
                <a:spcPts val="0"/>
              </a:spcBef>
              <a:spcAft>
                <a:spcPts val="0"/>
              </a:spcAft>
              <a:buClrTx/>
              <a:buSzTx/>
              <a:buFontTx/>
              <a:buNone/>
              <a:tabLst/>
              <a:defRPr kumimoji="0" sz="4286" b="0" i="0" u="none" strike="noStrike" cap="none" spc="0" normalizeH="0" baseline="0">
                <a:ln>
                  <a:noFill/>
                </a:ln>
                <a:solidFill>
                  <a:srgbClr val="000000"/>
                </a:solidFill>
                <a:effectLst/>
                <a:uFillTx/>
                <a:latin typeface="+mj-lt"/>
                <a:ea typeface="+mj-ea"/>
                <a:cs typeface="+mj-cs"/>
                <a:sym typeface="Calibri"/>
              </a:defRPr>
            </a:lvl8pPr>
            <a:lvl9pPr marL="0" marR="0" indent="8708380" algn="l" defTabSz="2177095" rtl="0" fontAlgn="auto" latinLnBrk="0" hangingPunct="0">
              <a:lnSpc>
                <a:spcPct val="100000"/>
              </a:lnSpc>
              <a:spcBef>
                <a:spcPts val="0"/>
              </a:spcBef>
              <a:spcAft>
                <a:spcPts val="0"/>
              </a:spcAft>
              <a:buClrTx/>
              <a:buSzTx/>
              <a:buFontTx/>
              <a:buNone/>
              <a:tabLst/>
              <a:defRPr kumimoji="0" sz="4286" b="0" i="0" u="none" strike="noStrike" cap="none" spc="0" normalizeH="0" baseline="0">
                <a:ln>
                  <a:noFill/>
                </a:ln>
                <a:solidFill>
                  <a:srgbClr val="000000"/>
                </a:solidFill>
                <a:effectLst/>
                <a:uFillTx/>
                <a:latin typeface="+mj-lt"/>
                <a:ea typeface="+mj-ea"/>
                <a:cs typeface="+mj-cs"/>
                <a:sym typeface="Calibri"/>
              </a:defRPr>
            </a:lvl9pPr>
          </a:lstStyle>
          <a:p>
            <a:pPr marL="0" marR="0" lvl="0" indent="0" algn="l" defTabSz="2177095" rtl="0" eaLnBrk="1" fontAlgn="auto" latinLnBrk="0" hangingPunct="0">
              <a:lnSpc>
                <a:spcPct val="100000"/>
              </a:lnSpc>
              <a:spcBef>
                <a:spcPts val="0"/>
              </a:spcBef>
              <a:spcAft>
                <a:spcPts val="0"/>
              </a:spcAft>
              <a:buClrTx/>
              <a:buSzTx/>
              <a:buFontTx/>
              <a:buNone/>
              <a:tabLst/>
              <a:defRPr/>
            </a:pPr>
            <a:r>
              <a:rPr kumimoji="0" lang="es-CR" sz="2000" b="1" i="0" u="none" strike="noStrike" kern="1200" cap="none" spc="0" normalizeH="0" baseline="0" noProof="0" dirty="0">
                <a:ln>
                  <a:noFill/>
                </a:ln>
                <a:solidFill>
                  <a:srgbClr val="182F51"/>
                </a:solidFill>
                <a:effectLst/>
                <a:uLnTx/>
                <a:uFillTx/>
                <a:latin typeface="Calibri" panose="020F0502020204030204" pitchFamily="34" charset="0"/>
                <a:ea typeface="Verdana" panose="020B0604030504040204" pitchFamily="34" charset="0"/>
                <a:cs typeface="Calibri" panose="020F0502020204030204" pitchFamily="34" charset="0"/>
                <a:sym typeface="Calibri"/>
              </a:rPr>
              <a:t>GESTIÓN PÚBLICA</a:t>
            </a:r>
          </a:p>
        </p:txBody>
      </p:sp>
      <p:sp>
        <p:nvSpPr>
          <p:cNvPr id="10" name="Rectangle 9">
            <a:extLst>
              <a:ext uri="{FF2B5EF4-FFF2-40B4-BE49-F238E27FC236}">
                <a16:creationId xmlns:a16="http://schemas.microsoft.com/office/drawing/2014/main" id="{C3F14A5F-BD1C-FE48-B09F-39A463DA5735}"/>
              </a:ext>
            </a:extLst>
          </p:cNvPr>
          <p:cNvSpPr/>
          <p:nvPr/>
        </p:nvSpPr>
        <p:spPr>
          <a:xfrm>
            <a:off x="-172995" y="383403"/>
            <a:ext cx="407773" cy="184666"/>
          </a:xfrm>
          <a:prstGeom prst="rect">
            <a:avLst/>
          </a:prstGeom>
          <a:solidFill>
            <a:srgbClr val="00678F"/>
          </a:solidFill>
          <a:ln w="12700" cap="flat">
            <a:solidFill>
              <a:srgbClr val="00678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2860" tIns="22860" rIns="22860" bIns="2286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CR" sz="900" b="0" i="0" u="none" strike="noStrike" kern="1200" cap="none" spc="0" normalizeH="0" baseline="0" noProof="0">
              <a:ln>
                <a:noFill/>
              </a:ln>
              <a:solidFill>
                <a:srgbClr val="000000"/>
              </a:solidFill>
              <a:effectLst/>
              <a:uLnTx/>
              <a:uFillTx/>
              <a:latin typeface="Calibri Light" panose="020F0302020204030204"/>
              <a:ea typeface="+mn-ea"/>
              <a:cs typeface="+mn-cs"/>
              <a:sym typeface="Calibri"/>
            </a:endParaRPr>
          </a:p>
        </p:txBody>
      </p:sp>
      <p:sp>
        <p:nvSpPr>
          <p:cNvPr id="13" name="Marcador de texto 2">
            <a:extLst>
              <a:ext uri="{FF2B5EF4-FFF2-40B4-BE49-F238E27FC236}">
                <a16:creationId xmlns:a16="http://schemas.microsoft.com/office/drawing/2014/main" id="{080E701B-009D-9544-BBF5-FFA84D3FE089}"/>
              </a:ext>
            </a:extLst>
          </p:cNvPr>
          <p:cNvSpPr txBox="1">
            <a:spLocks/>
          </p:cNvSpPr>
          <p:nvPr/>
        </p:nvSpPr>
        <p:spPr>
          <a:xfrm>
            <a:off x="1004888" y="864974"/>
            <a:ext cx="10182225" cy="5352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860" rIns="22860">
            <a:normAutofit/>
          </a:bodyPr>
          <a:lstStyle>
            <a:lvl1pPr marL="0" marR="0" indent="0" algn="ctr" defTabSz="1828800" rtl="0" latinLnBrk="0">
              <a:lnSpc>
                <a:spcPct val="90000"/>
              </a:lnSpc>
              <a:spcBef>
                <a:spcPts val="2000"/>
              </a:spcBef>
              <a:spcAft>
                <a:spcPts val="0"/>
              </a:spcAft>
              <a:buClrTx/>
              <a:buSzTx/>
              <a:buFontTx/>
              <a:buNone/>
              <a:tabLst/>
              <a:defRPr sz="4800" b="0" i="0" u="none" strike="noStrike" cap="none" spc="0" baseline="0">
                <a:ln>
                  <a:noFill/>
                </a:ln>
                <a:solidFill>
                  <a:srgbClr val="000000"/>
                </a:solidFill>
                <a:uFillTx/>
                <a:latin typeface="+mj-lt"/>
                <a:ea typeface="+mj-ea"/>
                <a:cs typeface="+mj-cs"/>
                <a:sym typeface="Calibri"/>
              </a:defRPr>
            </a:lvl1pPr>
            <a:lvl2pPr marL="0" marR="0" indent="914400" algn="ctr" defTabSz="1828800" rtl="0" latinLnBrk="0">
              <a:lnSpc>
                <a:spcPct val="90000"/>
              </a:lnSpc>
              <a:spcBef>
                <a:spcPts val="2000"/>
              </a:spcBef>
              <a:spcAft>
                <a:spcPts val="0"/>
              </a:spcAft>
              <a:buClrTx/>
              <a:buSzTx/>
              <a:buFontTx/>
              <a:buNone/>
              <a:tabLst/>
              <a:defRPr sz="4800" b="0" i="0" u="none" strike="noStrike" cap="none" spc="0" baseline="0">
                <a:ln>
                  <a:noFill/>
                </a:ln>
                <a:solidFill>
                  <a:srgbClr val="000000"/>
                </a:solidFill>
                <a:uFillTx/>
                <a:latin typeface="+mj-lt"/>
                <a:ea typeface="+mj-ea"/>
                <a:cs typeface="+mj-cs"/>
                <a:sym typeface="Calibri"/>
              </a:defRPr>
            </a:lvl2pPr>
            <a:lvl3pPr marL="0" marR="0" indent="1828800" algn="ctr" defTabSz="1828800" rtl="0" latinLnBrk="0">
              <a:lnSpc>
                <a:spcPct val="90000"/>
              </a:lnSpc>
              <a:spcBef>
                <a:spcPts val="2000"/>
              </a:spcBef>
              <a:spcAft>
                <a:spcPts val="0"/>
              </a:spcAft>
              <a:buClrTx/>
              <a:buSzTx/>
              <a:buFontTx/>
              <a:buNone/>
              <a:tabLst/>
              <a:defRPr sz="4800" b="0" i="0" u="none" strike="noStrike" cap="none" spc="0" baseline="0">
                <a:ln>
                  <a:noFill/>
                </a:ln>
                <a:solidFill>
                  <a:srgbClr val="000000"/>
                </a:solidFill>
                <a:uFillTx/>
                <a:latin typeface="+mj-lt"/>
                <a:ea typeface="+mj-ea"/>
                <a:cs typeface="+mj-cs"/>
                <a:sym typeface="Calibri"/>
              </a:defRPr>
            </a:lvl3pPr>
            <a:lvl4pPr marL="0" marR="0" indent="2743200" algn="ctr" defTabSz="1828800" rtl="0" latinLnBrk="0">
              <a:lnSpc>
                <a:spcPct val="90000"/>
              </a:lnSpc>
              <a:spcBef>
                <a:spcPts val="2000"/>
              </a:spcBef>
              <a:spcAft>
                <a:spcPts val="0"/>
              </a:spcAft>
              <a:buClrTx/>
              <a:buSzTx/>
              <a:buFontTx/>
              <a:buNone/>
              <a:tabLst/>
              <a:defRPr sz="4800" b="0" i="0" u="none" strike="noStrike" cap="none" spc="0" baseline="0">
                <a:ln>
                  <a:noFill/>
                </a:ln>
                <a:solidFill>
                  <a:srgbClr val="000000"/>
                </a:solidFill>
                <a:uFillTx/>
                <a:latin typeface="+mj-lt"/>
                <a:ea typeface="+mj-ea"/>
                <a:cs typeface="+mj-cs"/>
                <a:sym typeface="Calibri"/>
              </a:defRPr>
            </a:lvl4pPr>
            <a:lvl5pPr marL="0" marR="0" indent="3657600" algn="ctr" defTabSz="1828800" rtl="0" latinLnBrk="0">
              <a:lnSpc>
                <a:spcPct val="90000"/>
              </a:lnSpc>
              <a:spcBef>
                <a:spcPts val="2000"/>
              </a:spcBef>
              <a:spcAft>
                <a:spcPts val="0"/>
              </a:spcAft>
              <a:buClrTx/>
              <a:buSzTx/>
              <a:buFontTx/>
              <a:buNone/>
              <a:tabLst/>
              <a:defRPr sz="4800" b="0" i="0" u="none" strike="noStrike" cap="none" spc="0" baseline="0">
                <a:ln>
                  <a:noFill/>
                </a:ln>
                <a:solidFill>
                  <a:srgbClr val="000000"/>
                </a:solidFill>
                <a:uFillTx/>
                <a:latin typeface="+mj-lt"/>
                <a:ea typeface="+mj-ea"/>
                <a:cs typeface="+mj-cs"/>
                <a:sym typeface="Calibri"/>
              </a:defRPr>
            </a:lvl5pPr>
            <a:lvl6pPr marL="1991457" marR="0" indent="-276957" algn="l" defTabSz="685800" rtl="0" latinLnBrk="0">
              <a:lnSpc>
                <a:spcPct val="90000"/>
              </a:lnSpc>
              <a:spcBef>
                <a:spcPts val="700"/>
              </a:spcBef>
              <a:spcAft>
                <a:spcPts val="0"/>
              </a:spcAft>
              <a:buClrTx/>
              <a:buSzPct val="100000"/>
              <a:buFont typeface="Arial"/>
              <a:buChar char="•"/>
              <a:tabLst/>
              <a:defRPr sz="2100" b="0" i="0" u="none" strike="noStrike" cap="none" spc="0" baseline="0">
                <a:ln>
                  <a:noFill/>
                </a:ln>
                <a:solidFill>
                  <a:srgbClr val="000000"/>
                </a:solidFill>
                <a:uFillTx/>
                <a:latin typeface="+mj-lt"/>
                <a:ea typeface="+mj-ea"/>
                <a:cs typeface="+mj-cs"/>
                <a:sym typeface="Calibri"/>
              </a:defRPr>
            </a:lvl6pPr>
            <a:lvl7pPr marL="2334357" marR="0" indent="-276957" algn="l" defTabSz="685800" rtl="0" latinLnBrk="0">
              <a:lnSpc>
                <a:spcPct val="90000"/>
              </a:lnSpc>
              <a:spcBef>
                <a:spcPts val="700"/>
              </a:spcBef>
              <a:spcAft>
                <a:spcPts val="0"/>
              </a:spcAft>
              <a:buClrTx/>
              <a:buSzPct val="100000"/>
              <a:buFont typeface="Arial"/>
              <a:buChar char="•"/>
              <a:tabLst/>
              <a:defRPr sz="2100" b="0" i="0" u="none" strike="noStrike" cap="none" spc="0" baseline="0">
                <a:ln>
                  <a:noFill/>
                </a:ln>
                <a:solidFill>
                  <a:srgbClr val="000000"/>
                </a:solidFill>
                <a:uFillTx/>
                <a:latin typeface="+mj-lt"/>
                <a:ea typeface="+mj-ea"/>
                <a:cs typeface="+mj-cs"/>
                <a:sym typeface="Calibri"/>
              </a:defRPr>
            </a:lvl7pPr>
            <a:lvl8pPr marL="2677257" marR="0" indent="-276957" algn="l" defTabSz="685800" rtl="0" latinLnBrk="0">
              <a:lnSpc>
                <a:spcPct val="90000"/>
              </a:lnSpc>
              <a:spcBef>
                <a:spcPts val="700"/>
              </a:spcBef>
              <a:spcAft>
                <a:spcPts val="0"/>
              </a:spcAft>
              <a:buClrTx/>
              <a:buSzPct val="100000"/>
              <a:buFont typeface="Arial"/>
              <a:buChar char="•"/>
              <a:tabLst/>
              <a:defRPr sz="2100" b="0" i="0" u="none" strike="noStrike" cap="none" spc="0" baseline="0">
                <a:ln>
                  <a:noFill/>
                </a:ln>
                <a:solidFill>
                  <a:srgbClr val="000000"/>
                </a:solidFill>
                <a:uFillTx/>
                <a:latin typeface="+mj-lt"/>
                <a:ea typeface="+mj-ea"/>
                <a:cs typeface="+mj-cs"/>
                <a:sym typeface="Calibri"/>
              </a:defRPr>
            </a:lvl8pPr>
            <a:lvl9pPr marL="3020157" marR="0" indent="-276957" algn="l" defTabSz="685800" rtl="0" latinLnBrk="0">
              <a:lnSpc>
                <a:spcPct val="90000"/>
              </a:lnSpc>
              <a:spcBef>
                <a:spcPts val="700"/>
              </a:spcBef>
              <a:spcAft>
                <a:spcPts val="0"/>
              </a:spcAft>
              <a:buClrTx/>
              <a:buSzPct val="100000"/>
              <a:buFont typeface="Arial"/>
              <a:buChar char="•"/>
              <a:tabLst/>
              <a:defRPr sz="2100" b="0" i="0" u="none" strike="noStrike" cap="none" spc="0" baseline="0">
                <a:ln>
                  <a:noFill/>
                </a:ln>
                <a:solidFill>
                  <a:srgbClr val="000000"/>
                </a:solidFill>
                <a:uFillTx/>
                <a:latin typeface="+mj-lt"/>
                <a:ea typeface="+mj-ea"/>
                <a:cs typeface="+mj-cs"/>
                <a:sym typeface="Calibri"/>
              </a:defRPr>
            </a:lvl9pPr>
          </a:lstStyle>
          <a:p>
            <a:pPr marL="0" marR="0" lvl="0" indent="0" algn="ctr" defTabSz="1828800" rtl="0" eaLnBrk="1" fontAlgn="auto" latinLnBrk="0" hangingPunct="1">
              <a:lnSpc>
                <a:spcPct val="90000"/>
              </a:lnSpc>
              <a:spcBef>
                <a:spcPts val="2000"/>
              </a:spcBef>
              <a:spcAft>
                <a:spcPts val="0"/>
              </a:spcAft>
              <a:buClrTx/>
              <a:buSzTx/>
              <a:buFontTx/>
              <a:buNone/>
              <a:tabLst/>
              <a:defRPr/>
            </a:pPr>
            <a:r>
              <a:rPr kumimoji="0" lang="es-MX" sz="2700" b="1" i="1" u="none" strike="noStrike" kern="1200" cap="none" spc="0" normalizeH="0" baseline="0" noProof="0" dirty="0">
                <a:ln>
                  <a:noFill/>
                </a:ln>
                <a:solidFill>
                  <a:srgbClr val="00678F"/>
                </a:solidFill>
                <a:effectLst/>
                <a:uLnTx/>
                <a:uFillTx/>
                <a:latin typeface="Calibri Light" panose="020F0302020204030204"/>
                <a:ea typeface="+mj-ea"/>
                <a:cs typeface="+mj-cs"/>
                <a:sym typeface="Calibri"/>
              </a:rPr>
              <a:t>GEST</a:t>
            </a:r>
            <a:r>
              <a:rPr kumimoji="0" lang="es-CR" sz="2700" b="1" i="1" u="none" strike="noStrike" kern="1200" cap="none" spc="0" normalizeH="0" baseline="0" noProof="0" dirty="0">
                <a:ln>
                  <a:noFill/>
                </a:ln>
                <a:solidFill>
                  <a:srgbClr val="00678F"/>
                </a:solidFill>
                <a:effectLst/>
                <a:uLnTx/>
                <a:uFillTx/>
                <a:latin typeface="Calibri Light" panose="020F0302020204030204"/>
                <a:ea typeface="+mj-ea"/>
                <a:cs typeface="+mj-cs"/>
                <a:sym typeface="Calibri"/>
              </a:rPr>
              <a:t>IÓN PÚBLICA PARA RESULTADOS EN COSTA RICA</a:t>
            </a:r>
          </a:p>
        </p:txBody>
      </p:sp>
    </p:spTree>
    <p:extLst>
      <p:ext uri="{BB962C8B-B14F-4D97-AF65-F5344CB8AC3E}">
        <p14:creationId xmlns:p14="http://schemas.microsoft.com/office/powerpoint/2010/main" val="13584802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A5FCFF9-08BA-46B4-AFF3-6B627297F121}"/>
              </a:ext>
            </a:extLst>
          </p:cNvPr>
          <p:cNvPicPr>
            <a:picLocks noChangeAspect="1"/>
          </p:cNvPicPr>
          <p:nvPr/>
        </p:nvPicPr>
        <p:blipFill>
          <a:blip r:embed="rId2"/>
          <a:stretch>
            <a:fillRect/>
          </a:stretch>
        </p:blipFill>
        <p:spPr>
          <a:xfrm>
            <a:off x="1708483" y="1720516"/>
            <a:ext cx="8891337" cy="4499809"/>
          </a:xfrm>
          <a:prstGeom prst="rect">
            <a:avLst/>
          </a:prstGeom>
        </p:spPr>
      </p:pic>
      <p:sp>
        <p:nvSpPr>
          <p:cNvPr id="6" name="Marcador de texto 4">
            <a:extLst>
              <a:ext uri="{FF2B5EF4-FFF2-40B4-BE49-F238E27FC236}">
                <a16:creationId xmlns:a16="http://schemas.microsoft.com/office/drawing/2014/main" id="{3EEEFF1E-3C48-C145-8B31-2EC51968BDF0}"/>
              </a:ext>
            </a:extLst>
          </p:cNvPr>
          <p:cNvSpPr txBox="1">
            <a:spLocks/>
          </p:cNvSpPr>
          <p:nvPr/>
        </p:nvSpPr>
        <p:spPr>
          <a:xfrm>
            <a:off x="1708484" y="339785"/>
            <a:ext cx="5849604" cy="3317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860" rIns="22860">
            <a:normAutofit fontScale="92500" lnSpcReduction="20000"/>
          </a:bodyPr>
          <a:lstStyle>
            <a:defPPr marL="0" marR="0" indent="0" algn="l" defTabSz="2177095" rtl="0" fontAlgn="auto" latinLnBrk="1" hangingPunct="0">
              <a:lnSpc>
                <a:spcPct val="100000"/>
              </a:lnSpc>
              <a:spcBef>
                <a:spcPts val="0"/>
              </a:spcBef>
              <a:spcAft>
                <a:spcPts val="0"/>
              </a:spcAft>
              <a:buClrTx/>
              <a:buSzTx/>
              <a:buFontTx/>
              <a:buNone/>
              <a:tabLst/>
              <a:defRPr kumimoji="0" sz="4286" b="0" i="0" u="none" strike="noStrike" cap="none" spc="0" normalizeH="0" baseline="0">
                <a:ln>
                  <a:noFill/>
                </a:ln>
                <a:solidFill>
                  <a:srgbClr val="000000"/>
                </a:solidFill>
                <a:effectLst/>
                <a:uFillTx/>
              </a:defRPr>
            </a:defPPr>
            <a:lvl1pPr marL="0" marR="0" indent="0" algn="l" defTabSz="2177095" rtl="0" fontAlgn="auto" latinLnBrk="0" hangingPunct="0">
              <a:lnSpc>
                <a:spcPct val="100000"/>
              </a:lnSpc>
              <a:spcBef>
                <a:spcPts val="0"/>
              </a:spcBef>
              <a:spcAft>
                <a:spcPts val="0"/>
              </a:spcAft>
              <a:buClrTx/>
              <a:buSzTx/>
              <a:buFontTx/>
              <a:buNone/>
              <a:tabLst/>
              <a:defRPr kumimoji="0" sz="4286" b="0" i="0" u="none" strike="noStrike" cap="none" spc="0" normalizeH="0" baseline="0">
                <a:ln>
                  <a:noFill/>
                </a:ln>
                <a:solidFill>
                  <a:srgbClr val="000000"/>
                </a:solidFill>
                <a:effectLst/>
                <a:uFillTx/>
                <a:latin typeface="+mj-lt"/>
                <a:ea typeface="+mj-ea"/>
                <a:cs typeface="+mj-cs"/>
                <a:sym typeface="Calibri"/>
              </a:defRPr>
            </a:lvl1pPr>
            <a:lvl2pPr marL="0" marR="0" indent="1088547" algn="l" defTabSz="2177095" rtl="0" fontAlgn="auto" latinLnBrk="0" hangingPunct="0">
              <a:lnSpc>
                <a:spcPct val="100000"/>
              </a:lnSpc>
              <a:spcBef>
                <a:spcPts val="0"/>
              </a:spcBef>
              <a:spcAft>
                <a:spcPts val="0"/>
              </a:spcAft>
              <a:buClrTx/>
              <a:buSzTx/>
              <a:buFontTx/>
              <a:buNone/>
              <a:tabLst/>
              <a:defRPr kumimoji="0" sz="4286" b="0" i="0" u="none" strike="noStrike" cap="none" spc="0" normalizeH="0" baseline="0">
                <a:ln>
                  <a:noFill/>
                </a:ln>
                <a:solidFill>
                  <a:srgbClr val="000000"/>
                </a:solidFill>
                <a:effectLst/>
                <a:uFillTx/>
                <a:latin typeface="+mj-lt"/>
                <a:ea typeface="+mj-ea"/>
                <a:cs typeface="+mj-cs"/>
                <a:sym typeface="Calibri"/>
              </a:defRPr>
            </a:lvl2pPr>
            <a:lvl3pPr marL="0" marR="0" indent="2177095" algn="l" defTabSz="2177095" rtl="0" fontAlgn="auto" latinLnBrk="0" hangingPunct="0">
              <a:lnSpc>
                <a:spcPct val="100000"/>
              </a:lnSpc>
              <a:spcBef>
                <a:spcPts val="0"/>
              </a:spcBef>
              <a:spcAft>
                <a:spcPts val="0"/>
              </a:spcAft>
              <a:buClrTx/>
              <a:buSzTx/>
              <a:buFontTx/>
              <a:buNone/>
              <a:tabLst/>
              <a:defRPr kumimoji="0" sz="4286" b="0" i="0" u="none" strike="noStrike" cap="none" spc="0" normalizeH="0" baseline="0">
                <a:ln>
                  <a:noFill/>
                </a:ln>
                <a:solidFill>
                  <a:srgbClr val="000000"/>
                </a:solidFill>
                <a:effectLst/>
                <a:uFillTx/>
                <a:latin typeface="+mj-lt"/>
                <a:ea typeface="+mj-ea"/>
                <a:cs typeface="+mj-cs"/>
                <a:sym typeface="Calibri"/>
              </a:defRPr>
            </a:lvl3pPr>
            <a:lvl4pPr marL="0" marR="0" indent="3265642" algn="l" defTabSz="2177095" rtl="0" fontAlgn="auto" latinLnBrk="0" hangingPunct="0">
              <a:lnSpc>
                <a:spcPct val="100000"/>
              </a:lnSpc>
              <a:spcBef>
                <a:spcPts val="0"/>
              </a:spcBef>
              <a:spcAft>
                <a:spcPts val="0"/>
              </a:spcAft>
              <a:buClrTx/>
              <a:buSzTx/>
              <a:buFontTx/>
              <a:buNone/>
              <a:tabLst/>
              <a:defRPr kumimoji="0" sz="4286" b="0" i="0" u="none" strike="noStrike" cap="none" spc="0" normalizeH="0" baseline="0">
                <a:ln>
                  <a:noFill/>
                </a:ln>
                <a:solidFill>
                  <a:srgbClr val="000000"/>
                </a:solidFill>
                <a:effectLst/>
                <a:uFillTx/>
                <a:latin typeface="+mj-lt"/>
                <a:ea typeface="+mj-ea"/>
                <a:cs typeface="+mj-cs"/>
                <a:sym typeface="Calibri"/>
              </a:defRPr>
            </a:lvl4pPr>
            <a:lvl5pPr marL="0" marR="0" indent="4354190" algn="l" defTabSz="2177095" rtl="0" fontAlgn="auto" latinLnBrk="0" hangingPunct="0">
              <a:lnSpc>
                <a:spcPct val="100000"/>
              </a:lnSpc>
              <a:spcBef>
                <a:spcPts val="0"/>
              </a:spcBef>
              <a:spcAft>
                <a:spcPts val="0"/>
              </a:spcAft>
              <a:buClrTx/>
              <a:buSzTx/>
              <a:buFontTx/>
              <a:buNone/>
              <a:tabLst/>
              <a:defRPr kumimoji="0" sz="4286" b="0" i="0" u="none" strike="noStrike" cap="none" spc="0" normalizeH="0" baseline="0">
                <a:ln>
                  <a:noFill/>
                </a:ln>
                <a:solidFill>
                  <a:srgbClr val="000000"/>
                </a:solidFill>
                <a:effectLst/>
                <a:uFillTx/>
                <a:latin typeface="+mj-lt"/>
                <a:ea typeface="+mj-ea"/>
                <a:cs typeface="+mj-cs"/>
                <a:sym typeface="Calibri"/>
              </a:defRPr>
            </a:lvl5pPr>
            <a:lvl6pPr marL="0" marR="0" indent="5442737" algn="l" defTabSz="2177095" rtl="0" fontAlgn="auto" latinLnBrk="0" hangingPunct="0">
              <a:lnSpc>
                <a:spcPct val="100000"/>
              </a:lnSpc>
              <a:spcBef>
                <a:spcPts val="0"/>
              </a:spcBef>
              <a:spcAft>
                <a:spcPts val="0"/>
              </a:spcAft>
              <a:buClrTx/>
              <a:buSzTx/>
              <a:buFontTx/>
              <a:buNone/>
              <a:tabLst/>
              <a:defRPr kumimoji="0" sz="4286" b="0" i="0" u="none" strike="noStrike" cap="none" spc="0" normalizeH="0" baseline="0">
                <a:ln>
                  <a:noFill/>
                </a:ln>
                <a:solidFill>
                  <a:srgbClr val="000000"/>
                </a:solidFill>
                <a:effectLst/>
                <a:uFillTx/>
                <a:latin typeface="+mj-lt"/>
                <a:ea typeface="+mj-ea"/>
                <a:cs typeface="+mj-cs"/>
                <a:sym typeface="Calibri"/>
              </a:defRPr>
            </a:lvl6pPr>
            <a:lvl7pPr marL="0" marR="0" indent="6531285" algn="l" defTabSz="2177095" rtl="0" fontAlgn="auto" latinLnBrk="0" hangingPunct="0">
              <a:lnSpc>
                <a:spcPct val="100000"/>
              </a:lnSpc>
              <a:spcBef>
                <a:spcPts val="0"/>
              </a:spcBef>
              <a:spcAft>
                <a:spcPts val="0"/>
              </a:spcAft>
              <a:buClrTx/>
              <a:buSzTx/>
              <a:buFontTx/>
              <a:buNone/>
              <a:tabLst/>
              <a:defRPr kumimoji="0" sz="4286" b="0" i="0" u="none" strike="noStrike" cap="none" spc="0" normalizeH="0" baseline="0">
                <a:ln>
                  <a:noFill/>
                </a:ln>
                <a:solidFill>
                  <a:srgbClr val="000000"/>
                </a:solidFill>
                <a:effectLst/>
                <a:uFillTx/>
                <a:latin typeface="+mj-lt"/>
                <a:ea typeface="+mj-ea"/>
                <a:cs typeface="+mj-cs"/>
                <a:sym typeface="Calibri"/>
              </a:defRPr>
            </a:lvl7pPr>
            <a:lvl8pPr marL="0" marR="0" indent="7619832" algn="l" defTabSz="2177095" rtl="0" fontAlgn="auto" latinLnBrk="0" hangingPunct="0">
              <a:lnSpc>
                <a:spcPct val="100000"/>
              </a:lnSpc>
              <a:spcBef>
                <a:spcPts val="0"/>
              </a:spcBef>
              <a:spcAft>
                <a:spcPts val="0"/>
              </a:spcAft>
              <a:buClrTx/>
              <a:buSzTx/>
              <a:buFontTx/>
              <a:buNone/>
              <a:tabLst/>
              <a:defRPr kumimoji="0" sz="4286" b="0" i="0" u="none" strike="noStrike" cap="none" spc="0" normalizeH="0" baseline="0">
                <a:ln>
                  <a:noFill/>
                </a:ln>
                <a:solidFill>
                  <a:srgbClr val="000000"/>
                </a:solidFill>
                <a:effectLst/>
                <a:uFillTx/>
                <a:latin typeface="+mj-lt"/>
                <a:ea typeface="+mj-ea"/>
                <a:cs typeface="+mj-cs"/>
                <a:sym typeface="Calibri"/>
              </a:defRPr>
            </a:lvl8pPr>
            <a:lvl9pPr marL="0" marR="0" indent="8708380" algn="l" defTabSz="2177095" rtl="0" fontAlgn="auto" latinLnBrk="0" hangingPunct="0">
              <a:lnSpc>
                <a:spcPct val="100000"/>
              </a:lnSpc>
              <a:spcBef>
                <a:spcPts val="0"/>
              </a:spcBef>
              <a:spcAft>
                <a:spcPts val="0"/>
              </a:spcAft>
              <a:buClrTx/>
              <a:buSzTx/>
              <a:buFontTx/>
              <a:buNone/>
              <a:tabLst/>
              <a:defRPr kumimoji="0" sz="4286" b="0" i="0" u="none" strike="noStrike" cap="none" spc="0" normalizeH="0" baseline="0">
                <a:ln>
                  <a:noFill/>
                </a:ln>
                <a:solidFill>
                  <a:srgbClr val="000000"/>
                </a:solidFill>
                <a:effectLst/>
                <a:uFillTx/>
                <a:latin typeface="+mj-lt"/>
                <a:ea typeface="+mj-ea"/>
                <a:cs typeface="+mj-cs"/>
                <a:sym typeface="Calibri"/>
              </a:defRPr>
            </a:lvl9pPr>
          </a:lstStyle>
          <a:p>
            <a:pPr marL="0" marR="0" lvl="0" indent="0" algn="l" defTabSz="2177095" rtl="0" eaLnBrk="1" fontAlgn="auto" latinLnBrk="0" hangingPunct="0">
              <a:lnSpc>
                <a:spcPct val="100000"/>
              </a:lnSpc>
              <a:spcBef>
                <a:spcPts val="0"/>
              </a:spcBef>
              <a:spcAft>
                <a:spcPts val="0"/>
              </a:spcAft>
              <a:buClrTx/>
              <a:buSzTx/>
              <a:buFontTx/>
              <a:buNone/>
              <a:tabLst/>
              <a:defRPr/>
            </a:pPr>
            <a:r>
              <a:rPr kumimoji="0" lang="es-CR" sz="2000" b="1" i="0" u="none" strike="noStrike" kern="1200" cap="none" spc="0" normalizeH="0" baseline="0" noProof="0" dirty="0">
                <a:ln>
                  <a:noFill/>
                </a:ln>
                <a:solidFill>
                  <a:srgbClr val="182F51"/>
                </a:solidFill>
                <a:effectLst/>
                <a:uLnTx/>
                <a:uFillTx/>
                <a:latin typeface="Calibri" panose="020F0502020204030204" pitchFamily="34" charset="0"/>
                <a:ea typeface="Verdana" panose="020B0604030504040204" pitchFamily="34" charset="0"/>
                <a:cs typeface="Calibri" panose="020F0502020204030204" pitchFamily="34" charset="0"/>
                <a:sym typeface="Calibri"/>
              </a:rPr>
              <a:t>GESTIÓN PÚBLICA</a:t>
            </a:r>
          </a:p>
        </p:txBody>
      </p:sp>
      <p:sp>
        <p:nvSpPr>
          <p:cNvPr id="7" name="Rectangle 6">
            <a:extLst>
              <a:ext uri="{FF2B5EF4-FFF2-40B4-BE49-F238E27FC236}">
                <a16:creationId xmlns:a16="http://schemas.microsoft.com/office/drawing/2014/main" id="{87D3C2C6-3456-5C43-92D7-B4C5265D4E26}"/>
              </a:ext>
            </a:extLst>
          </p:cNvPr>
          <p:cNvSpPr/>
          <p:nvPr/>
        </p:nvSpPr>
        <p:spPr>
          <a:xfrm>
            <a:off x="-172995" y="383403"/>
            <a:ext cx="407773" cy="184666"/>
          </a:xfrm>
          <a:prstGeom prst="rect">
            <a:avLst/>
          </a:prstGeom>
          <a:solidFill>
            <a:srgbClr val="00678F"/>
          </a:solidFill>
          <a:ln w="12700" cap="flat">
            <a:solidFill>
              <a:srgbClr val="00678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2860" tIns="22860" rIns="22860" bIns="2286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CR" sz="900" b="0" i="0" u="none" strike="noStrike" kern="1200" cap="none" spc="0" normalizeH="0" baseline="0" noProof="0">
              <a:ln>
                <a:noFill/>
              </a:ln>
              <a:solidFill>
                <a:srgbClr val="000000"/>
              </a:solidFill>
              <a:effectLst/>
              <a:uLnTx/>
              <a:uFillTx/>
              <a:latin typeface="Calibri Light" panose="020F0302020204030204"/>
              <a:ea typeface="+mn-ea"/>
              <a:cs typeface="+mn-cs"/>
              <a:sym typeface="Calibri"/>
            </a:endParaRPr>
          </a:p>
        </p:txBody>
      </p:sp>
      <p:sp>
        <p:nvSpPr>
          <p:cNvPr id="8" name="Marcador de texto 2">
            <a:extLst>
              <a:ext uri="{FF2B5EF4-FFF2-40B4-BE49-F238E27FC236}">
                <a16:creationId xmlns:a16="http://schemas.microsoft.com/office/drawing/2014/main" id="{C14AC4D8-050B-A349-A4CC-226E6D93B9DD}"/>
              </a:ext>
            </a:extLst>
          </p:cNvPr>
          <p:cNvSpPr txBox="1">
            <a:spLocks/>
          </p:cNvSpPr>
          <p:nvPr/>
        </p:nvSpPr>
        <p:spPr>
          <a:xfrm>
            <a:off x="2886075" y="985838"/>
            <a:ext cx="7043737" cy="3317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860" rIns="22860">
            <a:normAutofit fontScale="85000" lnSpcReduction="20000"/>
          </a:bodyPr>
          <a:lstStyle>
            <a:lvl1pPr marL="0" marR="0" indent="0" algn="ctr" defTabSz="1828800" rtl="0" latinLnBrk="0">
              <a:lnSpc>
                <a:spcPct val="90000"/>
              </a:lnSpc>
              <a:spcBef>
                <a:spcPts val="2000"/>
              </a:spcBef>
              <a:spcAft>
                <a:spcPts val="0"/>
              </a:spcAft>
              <a:buClrTx/>
              <a:buSzTx/>
              <a:buFontTx/>
              <a:buNone/>
              <a:tabLst/>
              <a:defRPr sz="4800" b="0" i="0" u="none" strike="noStrike" cap="none" spc="0" baseline="0">
                <a:ln>
                  <a:noFill/>
                </a:ln>
                <a:solidFill>
                  <a:srgbClr val="000000"/>
                </a:solidFill>
                <a:uFillTx/>
                <a:latin typeface="+mj-lt"/>
                <a:ea typeface="+mj-ea"/>
                <a:cs typeface="+mj-cs"/>
                <a:sym typeface="Calibri"/>
              </a:defRPr>
            </a:lvl1pPr>
            <a:lvl2pPr marL="0" marR="0" indent="914400" algn="ctr" defTabSz="1828800" rtl="0" latinLnBrk="0">
              <a:lnSpc>
                <a:spcPct val="90000"/>
              </a:lnSpc>
              <a:spcBef>
                <a:spcPts val="2000"/>
              </a:spcBef>
              <a:spcAft>
                <a:spcPts val="0"/>
              </a:spcAft>
              <a:buClrTx/>
              <a:buSzTx/>
              <a:buFontTx/>
              <a:buNone/>
              <a:tabLst/>
              <a:defRPr sz="4800" b="0" i="0" u="none" strike="noStrike" cap="none" spc="0" baseline="0">
                <a:ln>
                  <a:noFill/>
                </a:ln>
                <a:solidFill>
                  <a:srgbClr val="000000"/>
                </a:solidFill>
                <a:uFillTx/>
                <a:latin typeface="+mj-lt"/>
                <a:ea typeface="+mj-ea"/>
                <a:cs typeface="+mj-cs"/>
                <a:sym typeface="Calibri"/>
              </a:defRPr>
            </a:lvl2pPr>
            <a:lvl3pPr marL="0" marR="0" indent="1828800" algn="ctr" defTabSz="1828800" rtl="0" latinLnBrk="0">
              <a:lnSpc>
                <a:spcPct val="90000"/>
              </a:lnSpc>
              <a:spcBef>
                <a:spcPts val="2000"/>
              </a:spcBef>
              <a:spcAft>
                <a:spcPts val="0"/>
              </a:spcAft>
              <a:buClrTx/>
              <a:buSzTx/>
              <a:buFontTx/>
              <a:buNone/>
              <a:tabLst/>
              <a:defRPr sz="4800" b="0" i="0" u="none" strike="noStrike" cap="none" spc="0" baseline="0">
                <a:ln>
                  <a:noFill/>
                </a:ln>
                <a:solidFill>
                  <a:srgbClr val="000000"/>
                </a:solidFill>
                <a:uFillTx/>
                <a:latin typeface="+mj-lt"/>
                <a:ea typeface="+mj-ea"/>
                <a:cs typeface="+mj-cs"/>
                <a:sym typeface="Calibri"/>
              </a:defRPr>
            </a:lvl3pPr>
            <a:lvl4pPr marL="0" marR="0" indent="2743200" algn="ctr" defTabSz="1828800" rtl="0" latinLnBrk="0">
              <a:lnSpc>
                <a:spcPct val="90000"/>
              </a:lnSpc>
              <a:spcBef>
                <a:spcPts val="2000"/>
              </a:spcBef>
              <a:spcAft>
                <a:spcPts val="0"/>
              </a:spcAft>
              <a:buClrTx/>
              <a:buSzTx/>
              <a:buFontTx/>
              <a:buNone/>
              <a:tabLst/>
              <a:defRPr sz="4800" b="0" i="0" u="none" strike="noStrike" cap="none" spc="0" baseline="0">
                <a:ln>
                  <a:noFill/>
                </a:ln>
                <a:solidFill>
                  <a:srgbClr val="000000"/>
                </a:solidFill>
                <a:uFillTx/>
                <a:latin typeface="+mj-lt"/>
                <a:ea typeface="+mj-ea"/>
                <a:cs typeface="+mj-cs"/>
                <a:sym typeface="Calibri"/>
              </a:defRPr>
            </a:lvl4pPr>
            <a:lvl5pPr marL="0" marR="0" indent="3657600" algn="ctr" defTabSz="1828800" rtl="0" latinLnBrk="0">
              <a:lnSpc>
                <a:spcPct val="90000"/>
              </a:lnSpc>
              <a:spcBef>
                <a:spcPts val="2000"/>
              </a:spcBef>
              <a:spcAft>
                <a:spcPts val="0"/>
              </a:spcAft>
              <a:buClrTx/>
              <a:buSzTx/>
              <a:buFontTx/>
              <a:buNone/>
              <a:tabLst/>
              <a:defRPr sz="4800" b="0" i="0" u="none" strike="noStrike" cap="none" spc="0" baseline="0">
                <a:ln>
                  <a:noFill/>
                </a:ln>
                <a:solidFill>
                  <a:srgbClr val="000000"/>
                </a:solidFill>
                <a:uFillTx/>
                <a:latin typeface="+mj-lt"/>
                <a:ea typeface="+mj-ea"/>
                <a:cs typeface="+mj-cs"/>
                <a:sym typeface="Calibri"/>
              </a:defRPr>
            </a:lvl5pPr>
            <a:lvl6pPr marL="1991457" marR="0" indent="-276957" algn="l" defTabSz="685800" rtl="0" latinLnBrk="0">
              <a:lnSpc>
                <a:spcPct val="90000"/>
              </a:lnSpc>
              <a:spcBef>
                <a:spcPts val="700"/>
              </a:spcBef>
              <a:spcAft>
                <a:spcPts val="0"/>
              </a:spcAft>
              <a:buClrTx/>
              <a:buSzPct val="100000"/>
              <a:buFont typeface="Arial"/>
              <a:buChar char="•"/>
              <a:tabLst/>
              <a:defRPr sz="2100" b="0" i="0" u="none" strike="noStrike" cap="none" spc="0" baseline="0">
                <a:ln>
                  <a:noFill/>
                </a:ln>
                <a:solidFill>
                  <a:srgbClr val="000000"/>
                </a:solidFill>
                <a:uFillTx/>
                <a:latin typeface="+mj-lt"/>
                <a:ea typeface="+mj-ea"/>
                <a:cs typeface="+mj-cs"/>
                <a:sym typeface="Calibri"/>
              </a:defRPr>
            </a:lvl6pPr>
            <a:lvl7pPr marL="2334357" marR="0" indent="-276957" algn="l" defTabSz="685800" rtl="0" latinLnBrk="0">
              <a:lnSpc>
                <a:spcPct val="90000"/>
              </a:lnSpc>
              <a:spcBef>
                <a:spcPts val="700"/>
              </a:spcBef>
              <a:spcAft>
                <a:spcPts val="0"/>
              </a:spcAft>
              <a:buClrTx/>
              <a:buSzPct val="100000"/>
              <a:buFont typeface="Arial"/>
              <a:buChar char="•"/>
              <a:tabLst/>
              <a:defRPr sz="2100" b="0" i="0" u="none" strike="noStrike" cap="none" spc="0" baseline="0">
                <a:ln>
                  <a:noFill/>
                </a:ln>
                <a:solidFill>
                  <a:srgbClr val="000000"/>
                </a:solidFill>
                <a:uFillTx/>
                <a:latin typeface="+mj-lt"/>
                <a:ea typeface="+mj-ea"/>
                <a:cs typeface="+mj-cs"/>
                <a:sym typeface="Calibri"/>
              </a:defRPr>
            </a:lvl7pPr>
            <a:lvl8pPr marL="2677257" marR="0" indent="-276957" algn="l" defTabSz="685800" rtl="0" latinLnBrk="0">
              <a:lnSpc>
                <a:spcPct val="90000"/>
              </a:lnSpc>
              <a:spcBef>
                <a:spcPts val="700"/>
              </a:spcBef>
              <a:spcAft>
                <a:spcPts val="0"/>
              </a:spcAft>
              <a:buClrTx/>
              <a:buSzPct val="100000"/>
              <a:buFont typeface="Arial"/>
              <a:buChar char="•"/>
              <a:tabLst/>
              <a:defRPr sz="2100" b="0" i="0" u="none" strike="noStrike" cap="none" spc="0" baseline="0">
                <a:ln>
                  <a:noFill/>
                </a:ln>
                <a:solidFill>
                  <a:srgbClr val="000000"/>
                </a:solidFill>
                <a:uFillTx/>
                <a:latin typeface="+mj-lt"/>
                <a:ea typeface="+mj-ea"/>
                <a:cs typeface="+mj-cs"/>
                <a:sym typeface="Calibri"/>
              </a:defRPr>
            </a:lvl8pPr>
            <a:lvl9pPr marL="3020157" marR="0" indent="-276957" algn="l" defTabSz="685800" rtl="0" latinLnBrk="0">
              <a:lnSpc>
                <a:spcPct val="90000"/>
              </a:lnSpc>
              <a:spcBef>
                <a:spcPts val="700"/>
              </a:spcBef>
              <a:spcAft>
                <a:spcPts val="0"/>
              </a:spcAft>
              <a:buClrTx/>
              <a:buSzPct val="100000"/>
              <a:buFont typeface="Arial"/>
              <a:buChar char="•"/>
              <a:tabLst/>
              <a:defRPr sz="2100" b="0" i="0" u="none" strike="noStrike" cap="none" spc="0" baseline="0">
                <a:ln>
                  <a:noFill/>
                </a:ln>
                <a:solidFill>
                  <a:srgbClr val="000000"/>
                </a:solidFill>
                <a:uFillTx/>
                <a:latin typeface="+mj-lt"/>
                <a:ea typeface="+mj-ea"/>
                <a:cs typeface="+mj-cs"/>
                <a:sym typeface="Calibri"/>
              </a:defRPr>
            </a:lvl9pPr>
          </a:lstStyle>
          <a:p>
            <a:pPr marL="0" marR="0" lvl="0" indent="0" algn="l" defTabSz="1828800" rtl="0" eaLnBrk="1" fontAlgn="auto" latinLnBrk="0" hangingPunct="1">
              <a:lnSpc>
                <a:spcPct val="90000"/>
              </a:lnSpc>
              <a:spcBef>
                <a:spcPts val="2000"/>
              </a:spcBef>
              <a:spcAft>
                <a:spcPts val="0"/>
              </a:spcAft>
              <a:buClrTx/>
              <a:buSzTx/>
              <a:buFontTx/>
              <a:buNone/>
              <a:tabLst/>
              <a:defRPr/>
            </a:pPr>
            <a:r>
              <a:rPr kumimoji="0" lang="es-CR" sz="2400" b="1" i="1" u="none" strike="noStrike" kern="1200" cap="none" spc="0" normalizeH="0" baseline="0" noProof="0" dirty="0">
                <a:ln>
                  <a:noFill/>
                </a:ln>
                <a:solidFill>
                  <a:srgbClr val="00678F"/>
                </a:solidFill>
                <a:effectLst/>
                <a:uLnTx/>
                <a:uFillTx/>
                <a:latin typeface="Calibri Light" panose="020F0302020204030204"/>
                <a:ea typeface="+mj-ea"/>
                <a:cs typeface="+mj-cs"/>
                <a:sym typeface="Calibri"/>
              </a:rPr>
              <a:t>EL MODELO DE GESTIÓN PÚBLICA PARA COSTA RICA</a:t>
            </a:r>
          </a:p>
        </p:txBody>
      </p:sp>
    </p:spTree>
    <p:extLst>
      <p:ext uri="{BB962C8B-B14F-4D97-AF65-F5344CB8AC3E}">
        <p14:creationId xmlns:p14="http://schemas.microsoft.com/office/powerpoint/2010/main" val="40639568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texto 4">
            <a:extLst>
              <a:ext uri="{FF2B5EF4-FFF2-40B4-BE49-F238E27FC236}">
                <a16:creationId xmlns:a16="http://schemas.microsoft.com/office/drawing/2014/main" id="{3EEEFF1E-3C48-C145-8B31-2EC51968BDF0}"/>
              </a:ext>
            </a:extLst>
          </p:cNvPr>
          <p:cNvSpPr txBox="1">
            <a:spLocks/>
          </p:cNvSpPr>
          <p:nvPr/>
        </p:nvSpPr>
        <p:spPr>
          <a:xfrm>
            <a:off x="1708484" y="339785"/>
            <a:ext cx="5849604" cy="3317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860" rIns="22860">
            <a:normAutofit fontScale="92500" lnSpcReduction="20000"/>
          </a:bodyPr>
          <a:lstStyle>
            <a:defPPr marL="0" marR="0" indent="0" algn="l" defTabSz="2177095" rtl="0" fontAlgn="auto" latinLnBrk="1" hangingPunct="0">
              <a:lnSpc>
                <a:spcPct val="100000"/>
              </a:lnSpc>
              <a:spcBef>
                <a:spcPts val="0"/>
              </a:spcBef>
              <a:spcAft>
                <a:spcPts val="0"/>
              </a:spcAft>
              <a:buClrTx/>
              <a:buSzTx/>
              <a:buFontTx/>
              <a:buNone/>
              <a:tabLst/>
              <a:defRPr kumimoji="0" sz="4286" b="0" i="0" u="none" strike="noStrike" cap="none" spc="0" normalizeH="0" baseline="0">
                <a:ln>
                  <a:noFill/>
                </a:ln>
                <a:solidFill>
                  <a:srgbClr val="000000"/>
                </a:solidFill>
                <a:effectLst/>
                <a:uFillTx/>
              </a:defRPr>
            </a:defPPr>
            <a:lvl1pPr marL="0" marR="0" indent="0" algn="l" defTabSz="2177095" rtl="0" fontAlgn="auto" latinLnBrk="0" hangingPunct="0">
              <a:lnSpc>
                <a:spcPct val="100000"/>
              </a:lnSpc>
              <a:spcBef>
                <a:spcPts val="0"/>
              </a:spcBef>
              <a:spcAft>
                <a:spcPts val="0"/>
              </a:spcAft>
              <a:buClrTx/>
              <a:buSzTx/>
              <a:buFontTx/>
              <a:buNone/>
              <a:tabLst/>
              <a:defRPr kumimoji="0" sz="4286" b="0" i="0" u="none" strike="noStrike" cap="none" spc="0" normalizeH="0" baseline="0">
                <a:ln>
                  <a:noFill/>
                </a:ln>
                <a:solidFill>
                  <a:srgbClr val="000000"/>
                </a:solidFill>
                <a:effectLst/>
                <a:uFillTx/>
                <a:latin typeface="+mj-lt"/>
                <a:ea typeface="+mj-ea"/>
                <a:cs typeface="+mj-cs"/>
                <a:sym typeface="Calibri"/>
              </a:defRPr>
            </a:lvl1pPr>
            <a:lvl2pPr marL="0" marR="0" indent="1088547" algn="l" defTabSz="2177095" rtl="0" fontAlgn="auto" latinLnBrk="0" hangingPunct="0">
              <a:lnSpc>
                <a:spcPct val="100000"/>
              </a:lnSpc>
              <a:spcBef>
                <a:spcPts val="0"/>
              </a:spcBef>
              <a:spcAft>
                <a:spcPts val="0"/>
              </a:spcAft>
              <a:buClrTx/>
              <a:buSzTx/>
              <a:buFontTx/>
              <a:buNone/>
              <a:tabLst/>
              <a:defRPr kumimoji="0" sz="4286" b="0" i="0" u="none" strike="noStrike" cap="none" spc="0" normalizeH="0" baseline="0">
                <a:ln>
                  <a:noFill/>
                </a:ln>
                <a:solidFill>
                  <a:srgbClr val="000000"/>
                </a:solidFill>
                <a:effectLst/>
                <a:uFillTx/>
                <a:latin typeface="+mj-lt"/>
                <a:ea typeface="+mj-ea"/>
                <a:cs typeface="+mj-cs"/>
                <a:sym typeface="Calibri"/>
              </a:defRPr>
            </a:lvl2pPr>
            <a:lvl3pPr marL="0" marR="0" indent="2177095" algn="l" defTabSz="2177095" rtl="0" fontAlgn="auto" latinLnBrk="0" hangingPunct="0">
              <a:lnSpc>
                <a:spcPct val="100000"/>
              </a:lnSpc>
              <a:spcBef>
                <a:spcPts val="0"/>
              </a:spcBef>
              <a:spcAft>
                <a:spcPts val="0"/>
              </a:spcAft>
              <a:buClrTx/>
              <a:buSzTx/>
              <a:buFontTx/>
              <a:buNone/>
              <a:tabLst/>
              <a:defRPr kumimoji="0" sz="4286" b="0" i="0" u="none" strike="noStrike" cap="none" spc="0" normalizeH="0" baseline="0">
                <a:ln>
                  <a:noFill/>
                </a:ln>
                <a:solidFill>
                  <a:srgbClr val="000000"/>
                </a:solidFill>
                <a:effectLst/>
                <a:uFillTx/>
                <a:latin typeface="+mj-lt"/>
                <a:ea typeface="+mj-ea"/>
                <a:cs typeface="+mj-cs"/>
                <a:sym typeface="Calibri"/>
              </a:defRPr>
            </a:lvl3pPr>
            <a:lvl4pPr marL="0" marR="0" indent="3265642" algn="l" defTabSz="2177095" rtl="0" fontAlgn="auto" latinLnBrk="0" hangingPunct="0">
              <a:lnSpc>
                <a:spcPct val="100000"/>
              </a:lnSpc>
              <a:spcBef>
                <a:spcPts val="0"/>
              </a:spcBef>
              <a:spcAft>
                <a:spcPts val="0"/>
              </a:spcAft>
              <a:buClrTx/>
              <a:buSzTx/>
              <a:buFontTx/>
              <a:buNone/>
              <a:tabLst/>
              <a:defRPr kumimoji="0" sz="4286" b="0" i="0" u="none" strike="noStrike" cap="none" spc="0" normalizeH="0" baseline="0">
                <a:ln>
                  <a:noFill/>
                </a:ln>
                <a:solidFill>
                  <a:srgbClr val="000000"/>
                </a:solidFill>
                <a:effectLst/>
                <a:uFillTx/>
                <a:latin typeface="+mj-lt"/>
                <a:ea typeface="+mj-ea"/>
                <a:cs typeface="+mj-cs"/>
                <a:sym typeface="Calibri"/>
              </a:defRPr>
            </a:lvl4pPr>
            <a:lvl5pPr marL="0" marR="0" indent="4354190" algn="l" defTabSz="2177095" rtl="0" fontAlgn="auto" latinLnBrk="0" hangingPunct="0">
              <a:lnSpc>
                <a:spcPct val="100000"/>
              </a:lnSpc>
              <a:spcBef>
                <a:spcPts val="0"/>
              </a:spcBef>
              <a:spcAft>
                <a:spcPts val="0"/>
              </a:spcAft>
              <a:buClrTx/>
              <a:buSzTx/>
              <a:buFontTx/>
              <a:buNone/>
              <a:tabLst/>
              <a:defRPr kumimoji="0" sz="4286" b="0" i="0" u="none" strike="noStrike" cap="none" spc="0" normalizeH="0" baseline="0">
                <a:ln>
                  <a:noFill/>
                </a:ln>
                <a:solidFill>
                  <a:srgbClr val="000000"/>
                </a:solidFill>
                <a:effectLst/>
                <a:uFillTx/>
                <a:latin typeface="+mj-lt"/>
                <a:ea typeface="+mj-ea"/>
                <a:cs typeface="+mj-cs"/>
                <a:sym typeface="Calibri"/>
              </a:defRPr>
            </a:lvl5pPr>
            <a:lvl6pPr marL="0" marR="0" indent="5442737" algn="l" defTabSz="2177095" rtl="0" fontAlgn="auto" latinLnBrk="0" hangingPunct="0">
              <a:lnSpc>
                <a:spcPct val="100000"/>
              </a:lnSpc>
              <a:spcBef>
                <a:spcPts val="0"/>
              </a:spcBef>
              <a:spcAft>
                <a:spcPts val="0"/>
              </a:spcAft>
              <a:buClrTx/>
              <a:buSzTx/>
              <a:buFontTx/>
              <a:buNone/>
              <a:tabLst/>
              <a:defRPr kumimoji="0" sz="4286" b="0" i="0" u="none" strike="noStrike" cap="none" spc="0" normalizeH="0" baseline="0">
                <a:ln>
                  <a:noFill/>
                </a:ln>
                <a:solidFill>
                  <a:srgbClr val="000000"/>
                </a:solidFill>
                <a:effectLst/>
                <a:uFillTx/>
                <a:latin typeface="+mj-lt"/>
                <a:ea typeface="+mj-ea"/>
                <a:cs typeface="+mj-cs"/>
                <a:sym typeface="Calibri"/>
              </a:defRPr>
            </a:lvl6pPr>
            <a:lvl7pPr marL="0" marR="0" indent="6531285" algn="l" defTabSz="2177095" rtl="0" fontAlgn="auto" latinLnBrk="0" hangingPunct="0">
              <a:lnSpc>
                <a:spcPct val="100000"/>
              </a:lnSpc>
              <a:spcBef>
                <a:spcPts val="0"/>
              </a:spcBef>
              <a:spcAft>
                <a:spcPts val="0"/>
              </a:spcAft>
              <a:buClrTx/>
              <a:buSzTx/>
              <a:buFontTx/>
              <a:buNone/>
              <a:tabLst/>
              <a:defRPr kumimoji="0" sz="4286" b="0" i="0" u="none" strike="noStrike" cap="none" spc="0" normalizeH="0" baseline="0">
                <a:ln>
                  <a:noFill/>
                </a:ln>
                <a:solidFill>
                  <a:srgbClr val="000000"/>
                </a:solidFill>
                <a:effectLst/>
                <a:uFillTx/>
                <a:latin typeface="+mj-lt"/>
                <a:ea typeface="+mj-ea"/>
                <a:cs typeface="+mj-cs"/>
                <a:sym typeface="Calibri"/>
              </a:defRPr>
            </a:lvl7pPr>
            <a:lvl8pPr marL="0" marR="0" indent="7619832" algn="l" defTabSz="2177095" rtl="0" fontAlgn="auto" latinLnBrk="0" hangingPunct="0">
              <a:lnSpc>
                <a:spcPct val="100000"/>
              </a:lnSpc>
              <a:spcBef>
                <a:spcPts val="0"/>
              </a:spcBef>
              <a:spcAft>
                <a:spcPts val="0"/>
              </a:spcAft>
              <a:buClrTx/>
              <a:buSzTx/>
              <a:buFontTx/>
              <a:buNone/>
              <a:tabLst/>
              <a:defRPr kumimoji="0" sz="4286" b="0" i="0" u="none" strike="noStrike" cap="none" spc="0" normalizeH="0" baseline="0">
                <a:ln>
                  <a:noFill/>
                </a:ln>
                <a:solidFill>
                  <a:srgbClr val="000000"/>
                </a:solidFill>
                <a:effectLst/>
                <a:uFillTx/>
                <a:latin typeface="+mj-lt"/>
                <a:ea typeface="+mj-ea"/>
                <a:cs typeface="+mj-cs"/>
                <a:sym typeface="Calibri"/>
              </a:defRPr>
            </a:lvl8pPr>
            <a:lvl9pPr marL="0" marR="0" indent="8708380" algn="l" defTabSz="2177095" rtl="0" fontAlgn="auto" latinLnBrk="0" hangingPunct="0">
              <a:lnSpc>
                <a:spcPct val="100000"/>
              </a:lnSpc>
              <a:spcBef>
                <a:spcPts val="0"/>
              </a:spcBef>
              <a:spcAft>
                <a:spcPts val="0"/>
              </a:spcAft>
              <a:buClrTx/>
              <a:buSzTx/>
              <a:buFontTx/>
              <a:buNone/>
              <a:tabLst/>
              <a:defRPr kumimoji="0" sz="4286" b="0" i="0" u="none" strike="noStrike" cap="none" spc="0" normalizeH="0" baseline="0">
                <a:ln>
                  <a:noFill/>
                </a:ln>
                <a:solidFill>
                  <a:srgbClr val="000000"/>
                </a:solidFill>
                <a:effectLst/>
                <a:uFillTx/>
                <a:latin typeface="+mj-lt"/>
                <a:ea typeface="+mj-ea"/>
                <a:cs typeface="+mj-cs"/>
                <a:sym typeface="Calibri"/>
              </a:defRPr>
            </a:lvl9pPr>
          </a:lstStyle>
          <a:p>
            <a:pPr marL="0" marR="0" lvl="0" indent="0" algn="l" defTabSz="2177095" rtl="0" eaLnBrk="1" fontAlgn="auto" latinLnBrk="0" hangingPunct="0">
              <a:lnSpc>
                <a:spcPct val="100000"/>
              </a:lnSpc>
              <a:spcBef>
                <a:spcPts val="0"/>
              </a:spcBef>
              <a:spcAft>
                <a:spcPts val="0"/>
              </a:spcAft>
              <a:buClrTx/>
              <a:buSzTx/>
              <a:buFontTx/>
              <a:buNone/>
              <a:tabLst/>
              <a:defRPr/>
            </a:pPr>
            <a:r>
              <a:rPr kumimoji="0" lang="es-CR" sz="2000" b="1" i="0" u="none" strike="noStrike" kern="1200" cap="none" spc="0" normalizeH="0" baseline="0" noProof="0" dirty="0">
                <a:ln>
                  <a:noFill/>
                </a:ln>
                <a:solidFill>
                  <a:srgbClr val="182F51"/>
                </a:solidFill>
                <a:effectLst/>
                <a:uLnTx/>
                <a:uFillTx/>
                <a:latin typeface="Calibri" panose="020F0502020204030204" pitchFamily="34" charset="0"/>
                <a:ea typeface="Verdana" panose="020B0604030504040204" pitchFamily="34" charset="0"/>
                <a:cs typeface="Calibri" panose="020F0502020204030204" pitchFamily="34" charset="0"/>
                <a:sym typeface="Calibri"/>
              </a:rPr>
              <a:t>GESTIÓN PÚBLICA</a:t>
            </a:r>
          </a:p>
        </p:txBody>
      </p:sp>
      <p:sp>
        <p:nvSpPr>
          <p:cNvPr id="7" name="Rectangle 6">
            <a:extLst>
              <a:ext uri="{FF2B5EF4-FFF2-40B4-BE49-F238E27FC236}">
                <a16:creationId xmlns:a16="http://schemas.microsoft.com/office/drawing/2014/main" id="{87D3C2C6-3456-5C43-92D7-B4C5265D4E26}"/>
              </a:ext>
            </a:extLst>
          </p:cNvPr>
          <p:cNvSpPr/>
          <p:nvPr/>
        </p:nvSpPr>
        <p:spPr>
          <a:xfrm>
            <a:off x="-172995" y="383403"/>
            <a:ext cx="407773" cy="184666"/>
          </a:xfrm>
          <a:prstGeom prst="rect">
            <a:avLst/>
          </a:prstGeom>
          <a:solidFill>
            <a:srgbClr val="00678F"/>
          </a:solidFill>
          <a:ln w="12700" cap="flat">
            <a:solidFill>
              <a:srgbClr val="00678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2860" tIns="22860" rIns="22860" bIns="2286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CR" sz="900" b="0" i="0" u="none" strike="noStrike" kern="1200" cap="none" spc="0" normalizeH="0" baseline="0" noProof="0">
              <a:ln>
                <a:noFill/>
              </a:ln>
              <a:solidFill>
                <a:srgbClr val="000000"/>
              </a:solidFill>
              <a:effectLst/>
              <a:uLnTx/>
              <a:uFillTx/>
              <a:latin typeface="Calibri Light" panose="020F0302020204030204"/>
              <a:ea typeface="+mn-ea"/>
              <a:cs typeface="+mn-cs"/>
              <a:sym typeface="Calibri"/>
            </a:endParaRPr>
          </a:p>
        </p:txBody>
      </p:sp>
      <p:sp>
        <p:nvSpPr>
          <p:cNvPr id="8" name="Marcador de texto 2">
            <a:extLst>
              <a:ext uri="{FF2B5EF4-FFF2-40B4-BE49-F238E27FC236}">
                <a16:creationId xmlns:a16="http://schemas.microsoft.com/office/drawing/2014/main" id="{C14AC4D8-050B-A349-A4CC-226E6D93B9DD}"/>
              </a:ext>
            </a:extLst>
          </p:cNvPr>
          <p:cNvSpPr txBox="1">
            <a:spLocks/>
          </p:cNvSpPr>
          <p:nvPr/>
        </p:nvSpPr>
        <p:spPr>
          <a:xfrm>
            <a:off x="2886075" y="985838"/>
            <a:ext cx="7043737" cy="3317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860" rIns="22860">
            <a:normAutofit fontScale="85000" lnSpcReduction="20000"/>
          </a:bodyPr>
          <a:lstStyle>
            <a:lvl1pPr marL="0" marR="0" indent="0" algn="ctr" defTabSz="1828800" rtl="0" latinLnBrk="0">
              <a:lnSpc>
                <a:spcPct val="90000"/>
              </a:lnSpc>
              <a:spcBef>
                <a:spcPts val="2000"/>
              </a:spcBef>
              <a:spcAft>
                <a:spcPts val="0"/>
              </a:spcAft>
              <a:buClrTx/>
              <a:buSzTx/>
              <a:buFontTx/>
              <a:buNone/>
              <a:tabLst/>
              <a:defRPr sz="4800" b="0" i="0" u="none" strike="noStrike" cap="none" spc="0" baseline="0">
                <a:ln>
                  <a:noFill/>
                </a:ln>
                <a:solidFill>
                  <a:srgbClr val="000000"/>
                </a:solidFill>
                <a:uFillTx/>
                <a:latin typeface="+mj-lt"/>
                <a:ea typeface="+mj-ea"/>
                <a:cs typeface="+mj-cs"/>
                <a:sym typeface="Calibri"/>
              </a:defRPr>
            </a:lvl1pPr>
            <a:lvl2pPr marL="0" marR="0" indent="914400" algn="ctr" defTabSz="1828800" rtl="0" latinLnBrk="0">
              <a:lnSpc>
                <a:spcPct val="90000"/>
              </a:lnSpc>
              <a:spcBef>
                <a:spcPts val="2000"/>
              </a:spcBef>
              <a:spcAft>
                <a:spcPts val="0"/>
              </a:spcAft>
              <a:buClrTx/>
              <a:buSzTx/>
              <a:buFontTx/>
              <a:buNone/>
              <a:tabLst/>
              <a:defRPr sz="4800" b="0" i="0" u="none" strike="noStrike" cap="none" spc="0" baseline="0">
                <a:ln>
                  <a:noFill/>
                </a:ln>
                <a:solidFill>
                  <a:srgbClr val="000000"/>
                </a:solidFill>
                <a:uFillTx/>
                <a:latin typeface="+mj-lt"/>
                <a:ea typeface="+mj-ea"/>
                <a:cs typeface="+mj-cs"/>
                <a:sym typeface="Calibri"/>
              </a:defRPr>
            </a:lvl2pPr>
            <a:lvl3pPr marL="0" marR="0" indent="1828800" algn="ctr" defTabSz="1828800" rtl="0" latinLnBrk="0">
              <a:lnSpc>
                <a:spcPct val="90000"/>
              </a:lnSpc>
              <a:spcBef>
                <a:spcPts val="2000"/>
              </a:spcBef>
              <a:spcAft>
                <a:spcPts val="0"/>
              </a:spcAft>
              <a:buClrTx/>
              <a:buSzTx/>
              <a:buFontTx/>
              <a:buNone/>
              <a:tabLst/>
              <a:defRPr sz="4800" b="0" i="0" u="none" strike="noStrike" cap="none" spc="0" baseline="0">
                <a:ln>
                  <a:noFill/>
                </a:ln>
                <a:solidFill>
                  <a:srgbClr val="000000"/>
                </a:solidFill>
                <a:uFillTx/>
                <a:latin typeface="+mj-lt"/>
                <a:ea typeface="+mj-ea"/>
                <a:cs typeface="+mj-cs"/>
                <a:sym typeface="Calibri"/>
              </a:defRPr>
            </a:lvl3pPr>
            <a:lvl4pPr marL="0" marR="0" indent="2743200" algn="ctr" defTabSz="1828800" rtl="0" latinLnBrk="0">
              <a:lnSpc>
                <a:spcPct val="90000"/>
              </a:lnSpc>
              <a:spcBef>
                <a:spcPts val="2000"/>
              </a:spcBef>
              <a:spcAft>
                <a:spcPts val="0"/>
              </a:spcAft>
              <a:buClrTx/>
              <a:buSzTx/>
              <a:buFontTx/>
              <a:buNone/>
              <a:tabLst/>
              <a:defRPr sz="4800" b="0" i="0" u="none" strike="noStrike" cap="none" spc="0" baseline="0">
                <a:ln>
                  <a:noFill/>
                </a:ln>
                <a:solidFill>
                  <a:srgbClr val="000000"/>
                </a:solidFill>
                <a:uFillTx/>
                <a:latin typeface="+mj-lt"/>
                <a:ea typeface="+mj-ea"/>
                <a:cs typeface="+mj-cs"/>
                <a:sym typeface="Calibri"/>
              </a:defRPr>
            </a:lvl4pPr>
            <a:lvl5pPr marL="0" marR="0" indent="3657600" algn="ctr" defTabSz="1828800" rtl="0" latinLnBrk="0">
              <a:lnSpc>
                <a:spcPct val="90000"/>
              </a:lnSpc>
              <a:spcBef>
                <a:spcPts val="2000"/>
              </a:spcBef>
              <a:spcAft>
                <a:spcPts val="0"/>
              </a:spcAft>
              <a:buClrTx/>
              <a:buSzTx/>
              <a:buFontTx/>
              <a:buNone/>
              <a:tabLst/>
              <a:defRPr sz="4800" b="0" i="0" u="none" strike="noStrike" cap="none" spc="0" baseline="0">
                <a:ln>
                  <a:noFill/>
                </a:ln>
                <a:solidFill>
                  <a:srgbClr val="000000"/>
                </a:solidFill>
                <a:uFillTx/>
                <a:latin typeface="+mj-lt"/>
                <a:ea typeface="+mj-ea"/>
                <a:cs typeface="+mj-cs"/>
                <a:sym typeface="Calibri"/>
              </a:defRPr>
            </a:lvl5pPr>
            <a:lvl6pPr marL="1991457" marR="0" indent="-276957" algn="l" defTabSz="685800" rtl="0" latinLnBrk="0">
              <a:lnSpc>
                <a:spcPct val="90000"/>
              </a:lnSpc>
              <a:spcBef>
                <a:spcPts val="700"/>
              </a:spcBef>
              <a:spcAft>
                <a:spcPts val="0"/>
              </a:spcAft>
              <a:buClrTx/>
              <a:buSzPct val="100000"/>
              <a:buFont typeface="Arial"/>
              <a:buChar char="•"/>
              <a:tabLst/>
              <a:defRPr sz="2100" b="0" i="0" u="none" strike="noStrike" cap="none" spc="0" baseline="0">
                <a:ln>
                  <a:noFill/>
                </a:ln>
                <a:solidFill>
                  <a:srgbClr val="000000"/>
                </a:solidFill>
                <a:uFillTx/>
                <a:latin typeface="+mj-lt"/>
                <a:ea typeface="+mj-ea"/>
                <a:cs typeface="+mj-cs"/>
                <a:sym typeface="Calibri"/>
              </a:defRPr>
            </a:lvl6pPr>
            <a:lvl7pPr marL="2334357" marR="0" indent="-276957" algn="l" defTabSz="685800" rtl="0" latinLnBrk="0">
              <a:lnSpc>
                <a:spcPct val="90000"/>
              </a:lnSpc>
              <a:spcBef>
                <a:spcPts val="700"/>
              </a:spcBef>
              <a:spcAft>
                <a:spcPts val="0"/>
              </a:spcAft>
              <a:buClrTx/>
              <a:buSzPct val="100000"/>
              <a:buFont typeface="Arial"/>
              <a:buChar char="•"/>
              <a:tabLst/>
              <a:defRPr sz="2100" b="0" i="0" u="none" strike="noStrike" cap="none" spc="0" baseline="0">
                <a:ln>
                  <a:noFill/>
                </a:ln>
                <a:solidFill>
                  <a:srgbClr val="000000"/>
                </a:solidFill>
                <a:uFillTx/>
                <a:latin typeface="+mj-lt"/>
                <a:ea typeface="+mj-ea"/>
                <a:cs typeface="+mj-cs"/>
                <a:sym typeface="Calibri"/>
              </a:defRPr>
            </a:lvl7pPr>
            <a:lvl8pPr marL="2677257" marR="0" indent="-276957" algn="l" defTabSz="685800" rtl="0" latinLnBrk="0">
              <a:lnSpc>
                <a:spcPct val="90000"/>
              </a:lnSpc>
              <a:spcBef>
                <a:spcPts val="700"/>
              </a:spcBef>
              <a:spcAft>
                <a:spcPts val="0"/>
              </a:spcAft>
              <a:buClrTx/>
              <a:buSzPct val="100000"/>
              <a:buFont typeface="Arial"/>
              <a:buChar char="•"/>
              <a:tabLst/>
              <a:defRPr sz="2100" b="0" i="0" u="none" strike="noStrike" cap="none" spc="0" baseline="0">
                <a:ln>
                  <a:noFill/>
                </a:ln>
                <a:solidFill>
                  <a:srgbClr val="000000"/>
                </a:solidFill>
                <a:uFillTx/>
                <a:latin typeface="+mj-lt"/>
                <a:ea typeface="+mj-ea"/>
                <a:cs typeface="+mj-cs"/>
                <a:sym typeface="Calibri"/>
              </a:defRPr>
            </a:lvl8pPr>
            <a:lvl9pPr marL="3020157" marR="0" indent="-276957" algn="l" defTabSz="685800" rtl="0" latinLnBrk="0">
              <a:lnSpc>
                <a:spcPct val="90000"/>
              </a:lnSpc>
              <a:spcBef>
                <a:spcPts val="700"/>
              </a:spcBef>
              <a:spcAft>
                <a:spcPts val="0"/>
              </a:spcAft>
              <a:buClrTx/>
              <a:buSzPct val="100000"/>
              <a:buFont typeface="Arial"/>
              <a:buChar char="•"/>
              <a:tabLst/>
              <a:defRPr sz="2100" b="0" i="0" u="none" strike="noStrike" cap="none" spc="0" baseline="0">
                <a:ln>
                  <a:noFill/>
                </a:ln>
                <a:solidFill>
                  <a:srgbClr val="000000"/>
                </a:solidFill>
                <a:uFillTx/>
                <a:latin typeface="+mj-lt"/>
                <a:ea typeface="+mj-ea"/>
                <a:cs typeface="+mj-cs"/>
                <a:sym typeface="Calibri"/>
              </a:defRPr>
            </a:lvl9pPr>
          </a:lstStyle>
          <a:p>
            <a:pPr marL="0" marR="0" lvl="0" indent="0" algn="l" defTabSz="1828800" rtl="0" eaLnBrk="1" fontAlgn="auto" latinLnBrk="0" hangingPunct="1">
              <a:lnSpc>
                <a:spcPct val="90000"/>
              </a:lnSpc>
              <a:spcBef>
                <a:spcPts val="2000"/>
              </a:spcBef>
              <a:spcAft>
                <a:spcPts val="0"/>
              </a:spcAft>
              <a:buClrTx/>
              <a:buSzTx/>
              <a:buFontTx/>
              <a:buNone/>
              <a:tabLst/>
              <a:defRPr/>
            </a:pPr>
            <a:r>
              <a:rPr kumimoji="0" lang="es-CR" sz="2400" b="1" i="1" u="none" strike="noStrike" kern="1200" cap="none" spc="0" normalizeH="0" baseline="0" noProof="0" dirty="0">
                <a:ln>
                  <a:noFill/>
                </a:ln>
                <a:solidFill>
                  <a:srgbClr val="00678F"/>
                </a:solidFill>
                <a:effectLst/>
                <a:uLnTx/>
                <a:uFillTx/>
                <a:latin typeface="Calibri Light" panose="020F0302020204030204"/>
                <a:ea typeface="+mj-ea"/>
                <a:cs typeface="+mj-cs"/>
                <a:sym typeface="Calibri"/>
              </a:rPr>
              <a:t>EL MODELO DE GESTIÓN PÚBLICA PARA COSTA RICA</a:t>
            </a:r>
          </a:p>
        </p:txBody>
      </p:sp>
      <p:pic>
        <p:nvPicPr>
          <p:cNvPr id="4" name="Imagen 3">
            <a:extLst>
              <a:ext uri="{FF2B5EF4-FFF2-40B4-BE49-F238E27FC236}">
                <a16:creationId xmlns:a16="http://schemas.microsoft.com/office/drawing/2014/main" id="{B991C918-4D66-F6EC-A929-3C93AD82957A}"/>
              </a:ext>
            </a:extLst>
          </p:cNvPr>
          <p:cNvPicPr>
            <a:picLocks noChangeAspect="1"/>
          </p:cNvPicPr>
          <p:nvPr/>
        </p:nvPicPr>
        <p:blipFill>
          <a:blip r:embed="rId2"/>
          <a:stretch>
            <a:fillRect/>
          </a:stretch>
        </p:blipFill>
        <p:spPr>
          <a:xfrm>
            <a:off x="2153653" y="1811781"/>
            <a:ext cx="8777115" cy="3806966"/>
          </a:xfrm>
          <a:prstGeom prst="rect">
            <a:avLst/>
          </a:prstGeom>
        </p:spPr>
      </p:pic>
      <p:sp>
        <p:nvSpPr>
          <p:cNvPr id="5" name="Rectángulo 4">
            <a:extLst>
              <a:ext uri="{FF2B5EF4-FFF2-40B4-BE49-F238E27FC236}">
                <a16:creationId xmlns:a16="http://schemas.microsoft.com/office/drawing/2014/main" id="{2FF96042-26AE-0B59-3122-F444B603241F}"/>
              </a:ext>
            </a:extLst>
          </p:cNvPr>
          <p:cNvSpPr/>
          <p:nvPr/>
        </p:nvSpPr>
        <p:spPr>
          <a:xfrm>
            <a:off x="5329989" y="6137026"/>
            <a:ext cx="5245769" cy="38119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a:ln>
                  <a:noFill/>
                </a:ln>
                <a:solidFill>
                  <a:prstClr val="white"/>
                </a:solidFill>
                <a:effectLst/>
                <a:uLnTx/>
                <a:uFillTx/>
                <a:latin typeface="Calibri" panose="020F0502020204030204"/>
                <a:ea typeface="+mn-ea"/>
                <a:cs typeface="+mn-cs"/>
              </a:rPr>
              <a:t>Actualización del Módulo de Implementación del Modelo para el Mejoramiento de la Gestión Institucional 2022. </a:t>
            </a:r>
            <a:r>
              <a:rPr kumimoji="0" lang="es-MX" sz="1200" b="0" i="0" u="none" strike="noStrike" kern="1200" cap="none" spc="0" normalizeH="0" baseline="0" noProof="0" dirty="0" err="1">
                <a:ln>
                  <a:noFill/>
                </a:ln>
                <a:solidFill>
                  <a:prstClr val="white"/>
                </a:solidFill>
                <a:effectLst/>
                <a:uLnTx/>
                <a:uFillTx/>
                <a:latin typeface="Calibri" panose="020F0502020204030204"/>
                <a:ea typeface="+mn-ea"/>
                <a:cs typeface="+mn-cs"/>
              </a:rPr>
              <a:t>Mideplan</a:t>
            </a:r>
            <a:endParaRPr kumimoji="0" lang="es-CR"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42745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36CFA333-AAA0-4F99-8696-76F7264CDB8E}"/>
              </a:ext>
            </a:extLst>
          </p:cNvPr>
          <p:cNvSpPr>
            <a:spLocks noGrp="1"/>
          </p:cNvSpPr>
          <p:nvPr>
            <p:ph type="body" sz="quarter" idx="4294967295"/>
          </p:nvPr>
        </p:nvSpPr>
        <p:spPr>
          <a:xfrm>
            <a:off x="1768642" y="1071563"/>
            <a:ext cx="8650706" cy="4343400"/>
          </a:xfrm>
        </p:spPr>
        <p:txBody>
          <a:bodyPr>
            <a:normAutofit/>
          </a:bodyPr>
          <a:lstStyle/>
          <a:p>
            <a:pPr marL="0" indent="0">
              <a:buNone/>
            </a:pPr>
            <a:r>
              <a:rPr lang="es-CR" sz="2700" b="1" i="1" dirty="0">
                <a:solidFill>
                  <a:srgbClr val="00678F"/>
                </a:solidFill>
              </a:rPr>
              <a:t>                                              VALOR PÚBLICO</a:t>
            </a:r>
          </a:p>
          <a:p>
            <a:pPr marL="0" indent="0" algn="just">
              <a:buNone/>
            </a:pPr>
            <a:endParaRPr lang="es-MX" sz="2200" dirty="0"/>
          </a:p>
          <a:p>
            <a:pPr marL="0" indent="0" algn="just">
              <a:buNone/>
            </a:pPr>
            <a:r>
              <a:rPr lang="es-MX" sz="2000" dirty="0">
                <a:solidFill>
                  <a:prstClr val="black"/>
                </a:solidFill>
                <a:latin typeface="Calibri" panose="020F0502020204030204"/>
              </a:rPr>
              <a:t>Algunos conceptos importantes:</a:t>
            </a:r>
          </a:p>
          <a:p>
            <a:pPr marL="0" indent="0" algn="just">
              <a:buNone/>
            </a:pPr>
            <a:endParaRPr lang="es-MX" sz="2000" dirty="0">
              <a:solidFill>
                <a:prstClr val="black"/>
              </a:solidFill>
              <a:latin typeface="Calibri" panose="020F0502020204030204"/>
            </a:endParaRPr>
          </a:p>
          <a:p>
            <a:pPr marL="0" indent="0" algn="just">
              <a:buNone/>
            </a:pPr>
            <a:r>
              <a:rPr lang="es-MX" sz="2000" b="1" dirty="0">
                <a:solidFill>
                  <a:prstClr val="black"/>
                </a:solidFill>
                <a:latin typeface="Calibri" panose="020F0502020204030204"/>
              </a:rPr>
              <a:t>Gestión</a:t>
            </a:r>
            <a:r>
              <a:rPr lang="es-MX" sz="2000" dirty="0">
                <a:solidFill>
                  <a:prstClr val="black"/>
                </a:solidFill>
                <a:latin typeface="Calibri" panose="020F0502020204030204"/>
              </a:rPr>
              <a:t>, es el esfuerzo humano organizado en el uso de recursos ( materiales, humanos y financieros). </a:t>
            </a:r>
          </a:p>
          <a:p>
            <a:pPr marL="0" indent="0" algn="just">
              <a:buNone/>
            </a:pPr>
            <a:r>
              <a:rPr lang="es-MX" sz="2000" b="1" dirty="0">
                <a:solidFill>
                  <a:prstClr val="black"/>
                </a:solidFill>
                <a:latin typeface="Calibri" panose="020F0502020204030204"/>
              </a:rPr>
              <a:t>Destinatarios</a:t>
            </a:r>
            <a:r>
              <a:rPr lang="es-MX" sz="2000" dirty="0">
                <a:solidFill>
                  <a:prstClr val="black"/>
                </a:solidFill>
                <a:latin typeface="Calibri" panose="020F0502020204030204"/>
              </a:rPr>
              <a:t>, son tanto a los </a:t>
            </a:r>
            <a:r>
              <a:rPr lang="es-MX" sz="2000" b="1" dirty="0">
                <a:solidFill>
                  <a:prstClr val="black"/>
                </a:solidFill>
                <a:latin typeface="Calibri" panose="020F0502020204030204"/>
              </a:rPr>
              <a:t>usuarios</a:t>
            </a:r>
            <a:r>
              <a:rPr lang="es-MX" sz="2000" dirty="0">
                <a:solidFill>
                  <a:prstClr val="black"/>
                </a:solidFill>
                <a:latin typeface="Calibri" panose="020F0502020204030204"/>
              </a:rPr>
              <a:t> que consumen los bienes y servicios como los </a:t>
            </a:r>
            <a:r>
              <a:rPr lang="es-MX" sz="2000" b="1" dirty="0">
                <a:solidFill>
                  <a:prstClr val="black"/>
                </a:solidFill>
                <a:latin typeface="Calibri" panose="020F0502020204030204"/>
              </a:rPr>
              <a:t>beneficiarios</a:t>
            </a:r>
            <a:r>
              <a:rPr lang="es-MX" sz="2000" dirty="0">
                <a:solidFill>
                  <a:prstClr val="black"/>
                </a:solidFill>
                <a:latin typeface="Calibri" panose="020F0502020204030204"/>
              </a:rPr>
              <a:t> que, una manera más indirecta, reciben valor a través de los bienes y servicios.</a:t>
            </a:r>
          </a:p>
          <a:p>
            <a:pPr marL="0" indent="0" algn="just">
              <a:buNone/>
            </a:pPr>
            <a:r>
              <a:rPr lang="es-MX" sz="2000" b="1" dirty="0">
                <a:solidFill>
                  <a:prstClr val="black"/>
                </a:solidFill>
                <a:latin typeface="Calibri" panose="020F0502020204030204"/>
              </a:rPr>
              <a:t>Resultados</a:t>
            </a:r>
            <a:r>
              <a:rPr lang="es-MX" sz="2000" dirty="0">
                <a:solidFill>
                  <a:prstClr val="black"/>
                </a:solidFill>
                <a:latin typeface="Calibri" panose="020F0502020204030204"/>
              </a:rPr>
              <a:t> a las necesidades satisfechas y productos a los servicios y los bienes mediante los cuales se los logran los resultados.</a:t>
            </a:r>
          </a:p>
          <a:p>
            <a:pPr marL="0" indent="0" algn="just">
              <a:buNone/>
            </a:pPr>
            <a:endParaRPr lang="es-CR" sz="1600" dirty="0"/>
          </a:p>
        </p:txBody>
      </p:sp>
      <p:sp>
        <p:nvSpPr>
          <p:cNvPr id="7" name="Rectangle 6">
            <a:extLst>
              <a:ext uri="{FF2B5EF4-FFF2-40B4-BE49-F238E27FC236}">
                <a16:creationId xmlns:a16="http://schemas.microsoft.com/office/drawing/2014/main" id="{0C88B684-CAE9-854E-AE2B-B2F2158B8DF8}"/>
              </a:ext>
            </a:extLst>
          </p:cNvPr>
          <p:cNvSpPr/>
          <p:nvPr/>
        </p:nvSpPr>
        <p:spPr>
          <a:xfrm>
            <a:off x="-172995" y="383403"/>
            <a:ext cx="407773" cy="184666"/>
          </a:xfrm>
          <a:prstGeom prst="rect">
            <a:avLst/>
          </a:prstGeom>
          <a:solidFill>
            <a:srgbClr val="00678F"/>
          </a:solidFill>
          <a:ln w="12700" cap="flat">
            <a:solidFill>
              <a:srgbClr val="00678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2860" tIns="22860" rIns="22860" bIns="22860" numCol="1" spcCol="38100" rtlCol="0" anchor="ctr">
            <a:spAutoFit/>
          </a:bodyPr>
          <a:lstStyle/>
          <a:p>
            <a:pPr defTabSz="457200" hangingPunct="0"/>
            <a:endParaRPr lang="en-CR" sz="900">
              <a:solidFill>
                <a:srgbClr val="000000"/>
              </a:solidFill>
              <a:latin typeface="+mj-lt"/>
              <a:ea typeface="+mj-ea"/>
              <a:cs typeface="+mj-cs"/>
              <a:sym typeface="Calibri"/>
            </a:endParaRPr>
          </a:p>
        </p:txBody>
      </p:sp>
      <p:cxnSp>
        <p:nvCxnSpPr>
          <p:cNvPr id="8" name="Straight Connector 7">
            <a:extLst>
              <a:ext uri="{FF2B5EF4-FFF2-40B4-BE49-F238E27FC236}">
                <a16:creationId xmlns:a16="http://schemas.microsoft.com/office/drawing/2014/main" id="{954F427F-CD90-1348-A18D-75F284F15434}"/>
              </a:ext>
            </a:extLst>
          </p:cNvPr>
          <p:cNvCxnSpPr>
            <a:cxnSpLocks/>
          </p:cNvCxnSpPr>
          <p:nvPr/>
        </p:nvCxnSpPr>
        <p:spPr>
          <a:xfrm>
            <a:off x="2935116" y="1528763"/>
            <a:ext cx="6321769" cy="0"/>
          </a:xfrm>
          <a:prstGeom prst="line">
            <a:avLst/>
          </a:prstGeom>
          <a:noFill/>
          <a:ln w="38100" cap="flat">
            <a:solidFill>
              <a:srgbClr val="00678F"/>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5920525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36CFA333-AAA0-4F99-8696-76F7264CDB8E}"/>
              </a:ext>
            </a:extLst>
          </p:cNvPr>
          <p:cNvSpPr>
            <a:spLocks noGrp="1"/>
          </p:cNvSpPr>
          <p:nvPr>
            <p:ph type="body" sz="quarter" idx="4294967295"/>
          </p:nvPr>
        </p:nvSpPr>
        <p:spPr>
          <a:xfrm>
            <a:off x="1782974" y="619125"/>
            <a:ext cx="9414415" cy="5749591"/>
          </a:xfrm>
        </p:spPr>
        <p:txBody>
          <a:bodyPr>
            <a:normAutofit lnSpcReduction="10000"/>
          </a:bodyPr>
          <a:lstStyle/>
          <a:p>
            <a:pPr marL="0" indent="0">
              <a:buNone/>
            </a:pPr>
            <a:r>
              <a:rPr lang="es-CR" sz="2700" b="1" i="1" dirty="0">
                <a:solidFill>
                  <a:srgbClr val="00678F"/>
                </a:solidFill>
              </a:rPr>
              <a:t>                                              VALOR PÚBLICO</a:t>
            </a:r>
          </a:p>
          <a:p>
            <a:pPr marL="0" indent="0">
              <a:buNone/>
            </a:pPr>
            <a:r>
              <a:rPr lang="es-CR" sz="2700" b="1" i="1" dirty="0">
                <a:solidFill>
                  <a:srgbClr val="00678F"/>
                </a:solidFill>
              </a:rPr>
              <a:t>Matriz de Producción</a:t>
            </a:r>
          </a:p>
          <a:p>
            <a:pPr marL="0" indent="0" algn="just">
              <a:buNone/>
            </a:pPr>
            <a:endParaRPr lang="es-MX" sz="2200" dirty="0"/>
          </a:p>
          <a:p>
            <a:pPr marL="0" indent="0" algn="just">
              <a:buNone/>
            </a:pPr>
            <a:endParaRPr lang="es-CR" sz="1600" dirty="0"/>
          </a:p>
          <a:p>
            <a:pPr marL="0" indent="0" algn="just">
              <a:buNone/>
            </a:pPr>
            <a:endParaRPr lang="es-CR" sz="1600" dirty="0"/>
          </a:p>
          <a:p>
            <a:pPr marL="0" indent="0" algn="just">
              <a:buNone/>
            </a:pPr>
            <a:endParaRPr lang="es-CR" sz="1600" dirty="0"/>
          </a:p>
          <a:p>
            <a:pPr marL="0" indent="0" algn="just">
              <a:buNone/>
            </a:pPr>
            <a:endParaRPr lang="es-CR" sz="1600" dirty="0"/>
          </a:p>
          <a:p>
            <a:pPr marL="0" indent="0" algn="just">
              <a:buNone/>
            </a:pPr>
            <a:endParaRPr lang="es-CR" sz="1600" dirty="0"/>
          </a:p>
          <a:p>
            <a:pPr marL="0" indent="0" algn="just">
              <a:buNone/>
            </a:pPr>
            <a:endParaRPr lang="es-CR" sz="1600" dirty="0"/>
          </a:p>
          <a:p>
            <a:pPr marL="0" indent="0" algn="just">
              <a:buNone/>
            </a:pPr>
            <a:endParaRPr lang="es-CR" sz="1600" dirty="0"/>
          </a:p>
          <a:p>
            <a:pPr marL="0" indent="0" algn="just">
              <a:buNone/>
            </a:pPr>
            <a:endParaRPr lang="es-CR" sz="1600" dirty="0"/>
          </a:p>
          <a:p>
            <a:pPr marL="0" indent="0" algn="just">
              <a:buNone/>
            </a:pPr>
            <a:endParaRPr lang="es-CR" sz="1600" dirty="0"/>
          </a:p>
          <a:p>
            <a:pPr marL="0" indent="0" algn="just">
              <a:buNone/>
            </a:pPr>
            <a:endParaRPr lang="es-CR" sz="1600" dirty="0"/>
          </a:p>
          <a:p>
            <a:pPr marL="0" indent="0" algn="just">
              <a:buNone/>
            </a:pPr>
            <a:endParaRPr lang="es-CR" sz="1600" dirty="0"/>
          </a:p>
          <a:p>
            <a:pPr marL="0" indent="0" algn="just">
              <a:buNone/>
            </a:pPr>
            <a:endParaRPr lang="es-CR" sz="1600" dirty="0"/>
          </a:p>
          <a:p>
            <a:pPr marL="0" indent="0" algn="just">
              <a:buNone/>
            </a:pPr>
            <a:r>
              <a:rPr lang="es-CR" sz="1400" dirty="0"/>
              <a:t>Tomado de Jorge </a:t>
            </a:r>
            <a:r>
              <a:rPr lang="es-CR" sz="1400" dirty="0" err="1"/>
              <a:t>Hinztse</a:t>
            </a:r>
            <a:r>
              <a:rPr lang="es-CR" sz="1400" dirty="0"/>
              <a:t>, Evaluación de Resultados, de efectos e impactos de valor público. 2005.</a:t>
            </a:r>
          </a:p>
        </p:txBody>
      </p:sp>
      <p:sp>
        <p:nvSpPr>
          <p:cNvPr id="7" name="Rectangle 6">
            <a:extLst>
              <a:ext uri="{FF2B5EF4-FFF2-40B4-BE49-F238E27FC236}">
                <a16:creationId xmlns:a16="http://schemas.microsoft.com/office/drawing/2014/main" id="{0C88B684-CAE9-854E-AE2B-B2F2158B8DF8}"/>
              </a:ext>
            </a:extLst>
          </p:cNvPr>
          <p:cNvSpPr/>
          <p:nvPr/>
        </p:nvSpPr>
        <p:spPr>
          <a:xfrm>
            <a:off x="-172995" y="383403"/>
            <a:ext cx="407773" cy="184666"/>
          </a:xfrm>
          <a:prstGeom prst="rect">
            <a:avLst/>
          </a:prstGeom>
          <a:solidFill>
            <a:srgbClr val="00678F"/>
          </a:solidFill>
          <a:ln w="12700" cap="flat">
            <a:solidFill>
              <a:srgbClr val="00678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2860" tIns="22860" rIns="22860" bIns="22860" numCol="1" spcCol="38100" rtlCol="0" anchor="ctr">
            <a:spAutoFit/>
          </a:bodyPr>
          <a:lstStyle/>
          <a:p>
            <a:pPr defTabSz="457200" hangingPunct="0"/>
            <a:endParaRPr lang="en-CR" sz="900">
              <a:solidFill>
                <a:srgbClr val="000000"/>
              </a:solidFill>
              <a:latin typeface="+mj-lt"/>
              <a:ea typeface="+mj-ea"/>
              <a:cs typeface="+mj-cs"/>
              <a:sym typeface="Calibri"/>
            </a:endParaRPr>
          </a:p>
        </p:txBody>
      </p:sp>
      <p:cxnSp>
        <p:nvCxnSpPr>
          <p:cNvPr id="8" name="Straight Connector 7">
            <a:extLst>
              <a:ext uri="{FF2B5EF4-FFF2-40B4-BE49-F238E27FC236}">
                <a16:creationId xmlns:a16="http://schemas.microsoft.com/office/drawing/2014/main" id="{954F427F-CD90-1348-A18D-75F284F15434}"/>
              </a:ext>
            </a:extLst>
          </p:cNvPr>
          <p:cNvCxnSpPr>
            <a:cxnSpLocks/>
          </p:cNvCxnSpPr>
          <p:nvPr/>
        </p:nvCxnSpPr>
        <p:spPr>
          <a:xfrm>
            <a:off x="2935116" y="1071562"/>
            <a:ext cx="6321769" cy="0"/>
          </a:xfrm>
          <a:prstGeom prst="line">
            <a:avLst/>
          </a:prstGeom>
          <a:noFill/>
          <a:ln w="38100" cap="flat">
            <a:solidFill>
              <a:srgbClr val="00678F"/>
            </a:solidFill>
            <a:prstDash val="solid"/>
            <a:miter lim="400000"/>
          </a:ln>
          <a:effectLst/>
          <a:sp3d/>
        </p:spPr>
        <p:style>
          <a:lnRef idx="0">
            <a:scrgbClr r="0" g="0" b="0"/>
          </a:lnRef>
          <a:fillRef idx="0">
            <a:scrgbClr r="0" g="0" b="0"/>
          </a:fillRef>
          <a:effectRef idx="0">
            <a:scrgbClr r="0" g="0" b="0"/>
          </a:effectRef>
          <a:fontRef idx="none"/>
        </p:style>
      </p:cxnSp>
      <p:pic>
        <p:nvPicPr>
          <p:cNvPr id="4" name="Imagen 3">
            <a:extLst>
              <a:ext uri="{FF2B5EF4-FFF2-40B4-BE49-F238E27FC236}">
                <a16:creationId xmlns:a16="http://schemas.microsoft.com/office/drawing/2014/main" id="{A520217E-9CFF-5EA7-7C1A-30140B73F829}"/>
              </a:ext>
            </a:extLst>
          </p:cNvPr>
          <p:cNvPicPr>
            <a:picLocks noChangeAspect="1"/>
          </p:cNvPicPr>
          <p:nvPr/>
        </p:nvPicPr>
        <p:blipFill>
          <a:blip r:embed="rId2"/>
          <a:stretch>
            <a:fillRect/>
          </a:stretch>
        </p:blipFill>
        <p:spPr>
          <a:xfrm>
            <a:off x="3304674" y="1524000"/>
            <a:ext cx="6705599" cy="3959345"/>
          </a:xfrm>
          <a:prstGeom prst="rect">
            <a:avLst/>
          </a:prstGeom>
        </p:spPr>
      </p:pic>
    </p:spTree>
    <p:extLst>
      <p:ext uri="{BB962C8B-B14F-4D97-AF65-F5344CB8AC3E}">
        <p14:creationId xmlns:p14="http://schemas.microsoft.com/office/powerpoint/2010/main" val="30728389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36CFA333-AAA0-4F99-8696-76F7264CDB8E}"/>
              </a:ext>
            </a:extLst>
          </p:cNvPr>
          <p:cNvSpPr>
            <a:spLocks noGrp="1"/>
          </p:cNvSpPr>
          <p:nvPr>
            <p:ph type="body" sz="quarter" idx="4294967295"/>
          </p:nvPr>
        </p:nvSpPr>
        <p:spPr>
          <a:xfrm>
            <a:off x="1768642" y="1071563"/>
            <a:ext cx="8650706" cy="4343400"/>
          </a:xfrm>
        </p:spPr>
        <p:txBody>
          <a:bodyPr>
            <a:normAutofit/>
          </a:bodyPr>
          <a:lstStyle/>
          <a:p>
            <a:pPr marL="0" indent="0">
              <a:buNone/>
            </a:pPr>
            <a:r>
              <a:rPr lang="es-MX" sz="2400" dirty="0">
                <a:solidFill>
                  <a:schemeClr val="accent1"/>
                </a:solidFill>
                <a:latin typeface="Calibri" panose="020F0502020204030204"/>
              </a:rPr>
              <a:t>La eficacia en la gestión y generación de valor público</a:t>
            </a:r>
          </a:p>
          <a:p>
            <a:pPr marL="0" indent="0">
              <a:buNone/>
            </a:pPr>
            <a:endParaRPr lang="es-MX" sz="2000" dirty="0">
              <a:solidFill>
                <a:prstClr val="black"/>
              </a:solidFill>
              <a:latin typeface="Calibri" panose="020F0502020204030204"/>
            </a:endParaRPr>
          </a:p>
          <a:p>
            <a:pPr marL="0" indent="0" algn="just">
              <a:buNone/>
            </a:pPr>
            <a:r>
              <a:rPr lang="es-MX" sz="2000" b="1" dirty="0">
                <a:solidFill>
                  <a:prstClr val="black"/>
                </a:solidFill>
                <a:latin typeface="Calibri" panose="020F0502020204030204"/>
              </a:rPr>
              <a:t>La eficacia es la medida en que los logros se corresponden con los planes</a:t>
            </a:r>
            <a:r>
              <a:rPr lang="es-MX" sz="2000" dirty="0">
                <a:solidFill>
                  <a:prstClr val="black"/>
                </a:solidFill>
                <a:latin typeface="Calibri" panose="020F0502020204030204"/>
              </a:rPr>
              <a:t>; su fórmula no es otra cosa que un simple un porcentaje de fines logrados.</a:t>
            </a:r>
          </a:p>
          <a:p>
            <a:pPr marL="0" indent="0" algn="just">
              <a:buNone/>
            </a:pPr>
            <a:endParaRPr lang="es-MX" sz="2000" dirty="0">
              <a:solidFill>
                <a:prstClr val="black"/>
              </a:solidFill>
              <a:latin typeface="Calibri" panose="020F0502020204030204"/>
            </a:endParaRPr>
          </a:p>
          <a:p>
            <a:pPr marL="0" indent="0" algn="just">
              <a:buNone/>
            </a:pPr>
            <a:r>
              <a:rPr lang="es-MX" sz="2000" dirty="0">
                <a:solidFill>
                  <a:prstClr val="black"/>
                </a:solidFill>
                <a:latin typeface="Calibri" panose="020F0502020204030204"/>
              </a:rPr>
              <a:t>No es posible medir eficacia, si,</a:t>
            </a:r>
          </a:p>
          <a:p>
            <a:pPr algn="just"/>
            <a:r>
              <a:rPr lang="es-MX" sz="2000" dirty="0">
                <a:solidFill>
                  <a:prstClr val="black"/>
                </a:solidFill>
                <a:latin typeface="Calibri" panose="020F0502020204030204"/>
              </a:rPr>
              <a:t>                en los planes operativos </a:t>
            </a:r>
            <a:r>
              <a:rPr lang="es-MX" sz="2000" b="1" dirty="0">
                <a:solidFill>
                  <a:prstClr val="black"/>
                </a:solidFill>
                <a:latin typeface="Calibri" panose="020F0502020204030204"/>
              </a:rPr>
              <a:t>no se han identificado los productos </a:t>
            </a:r>
            <a:r>
              <a:rPr lang="es-MX" sz="2000" dirty="0">
                <a:solidFill>
                  <a:prstClr val="black"/>
                </a:solidFill>
                <a:latin typeface="Calibri" panose="020F0502020204030204"/>
              </a:rPr>
              <a:t>en términos de metas y</a:t>
            </a:r>
          </a:p>
          <a:p>
            <a:pPr algn="just"/>
            <a:r>
              <a:rPr lang="es-MX" sz="2000" dirty="0">
                <a:solidFill>
                  <a:prstClr val="black"/>
                </a:solidFill>
                <a:latin typeface="Calibri" panose="020F0502020204030204"/>
              </a:rPr>
              <a:t>                en los planes estratégicos </a:t>
            </a:r>
            <a:r>
              <a:rPr lang="es-MX" sz="2000" b="1" dirty="0">
                <a:solidFill>
                  <a:prstClr val="black"/>
                </a:solidFill>
                <a:latin typeface="Calibri" panose="020F0502020204030204"/>
              </a:rPr>
              <a:t>si no hemos identificado los resultados </a:t>
            </a:r>
            <a:r>
              <a:rPr lang="es-MX" sz="2000" dirty="0">
                <a:solidFill>
                  <a:prstClr val="black"/>
                </a:solidFill>
                <a:latin typeface="Calibri" panose="020F0502020204030204"/>
              </a:rPr>
              <a:t>o efectos buscados en términos de metas estratégicas.</a:t>
            </a:r>
          </a:p>
        </p:txBody>
      </p:sp>
      <p:sp>
        <p:nvSpPr>
          <p:cNvPr id="7" name="Rectangle 6">
            <a:extLst>
              <a:ext uri="{FF2B5EF4-FFF2-40B4-BE49-F238E27FC236}">
                <a16:creationId xmlns:a16="http://schemas.microsoft.com/office/drawing/2014/main" id="{0C88B684-CAE9-854E-AE2B-B2F2158B8DF8}"/>
              </a:ext>
            </a:extLst>
          </p:cNvPr>
          <p:cNvSpPr/>
          <p:nvPr/>
        </p:nvSpPr>
        <p:spPr>
          <a:xfrm>
            <a:off x="-172995" y="383403"/>
            <a:ext cx="407773" cy="184666"/>
          </a:xfrm>
          <a:prstGeom prst="rect">
            <a:avLst/>
          </a:prstGeom>
          <a:solidFill>
            <a:srgbClr val="00678F"/>
          </a:solidFill>
          <a:ln w="12700" cap="flat">
            <a:solidFill>
              <a:srgbClr val="00678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2860" tIns="22860" rIns="22860" bIns="22860" numCol="1" spcCol="38100" rtlCol="0" anchor="ctr">
            <a:spAutoFit/>
          </a:bodyPr>
          <a:lstStyle/>
          <a:p>
            <a:pPr defTabSz="457200" hangingPunct="0"/>
            <a:endParaRPr lang="en-CR" sz="900">
              <a:solidFill>
                <a:srgbClr val="000000"/>
              </a:solidFill>
              <a:latin typeface="+mj-lt"/>
              <a:ea typeface="+mj-ea"/>
              <a:cs typeface="+mj-cs"/>
              <a:sym typeface="Calibri"/>
            </a:endParaRPr>
          </a:p>
        </p:txBody>
      </p:sp>
    </p:spTree>
    <p:extLst>
      <p:ext uri="{BB962C8B-B14F-4D97-AF65-F5344CB8AC3E}">
        <p14:creationId xmlns:p14="http://schemas.microsoft.com/office/powerpoint/2010/main" val="28072647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36CFA333-AAA0-4F99-8696-76F7264CDB8E}"/>
              </a:ext>
            </a:extLst>
          </p:cNvPr>
          <p:cNvSpPr>
            <a:spLocks noGrp="1"/>
          </p:cNvSpPr>
          <p:nvPr>
            <p:ph type="body" sz="quarter" idx="4294967295"/>
          </p:nvPr>
        </p:nvSpPr>
        <p:spPr>
          <a:xfrm>
            <a:off x="1768642" y="1071563"/>
            <a:ext cx="8650706" cy="4343400"/>
          </a:xfrm>
        </p:spPr>
        <p:txBody>
          <a:bodyPr>
            <a:normAutofit/>
          </a:bodyPr>
          <a:lstStyle/>
          <a:p>
            <a:pPr marL="0" indent="0">
              <a:buNone/>
            </a:pPr>
            <a:r>
              <a:rPr lang="es-MX" sz="2400" dirty="0">
                <a:solidFill>
                  <a:schemeClr val="accent1"/>
                </a:solidFill>
                <a:latin typeface="Calibri" panose="020F0502020204030204"/>
              </a:rPr>
              <a:t>La eficacia en la gestión y generación de valor público</a:t>
            </a:r>
          </a:p>
          <a:p>
            <a:pPr marL="0" indent="0" algn="just">
              <a:buNone/>
            </a:pPr>
            <a:endParaRPr lang="es-MX" sz="2000" dirty="0">
              <a:solidFill>
                <a:prstClr val="black"/>
              </a:solidFill>
              <a:latin typeface="Calibri" panose="020F0502020204030204"/>
            </a:endParaRPr>
          </a:p>
          <a:p>
            <a:pPr marL="0" indent="0" algn="just">
              <a:buNone/>
            </a:pPr>
            <a:r>
              <a:rPr lang="es-MX" sz="2000" b="1" dirty="0">
                <a:solidFill>
                  <a:prstClr val="black"/>
                </a:solidFill>
                <a:latin typeface="Calibri" panose="020F0502020204030204"/>
              </a:rPr>
              <a:t>La identificación de las metas, cuando se trata del valor público, es una cuestión fundamental</a:t>
            </a:r>
            <a:r>
              <a:rPr lang="es-MX" sz="2000" dirty="0">
                <a:solidFill>
                  <a:prstClr val="black"/>
                </a:solidFill>
                <a:latin typeface="Calibri" panose="020F0502020204030204"/>
              </a:rPr>
              <a:t>, puesto que la asignación de los recursos sólo se justifica por los resultados finales  a lograr a través de ellos.</a:t>
            </a:r>
          </a:p>
          <a:p>
            <a:pPr marL="0" indent="0" algn="just">
              <a:buNone/>
            </a:pPr>
            <a:endParaRPr lang="es-MX" sz="2000" dirty="0">
              <a:solidFill>
                <a:prstClr val="black"/>
              </a:solidFill>
              <a:latin typeface="Calibri" panose="020F0502020204030204"/>
            </a:endParaRPr>
          </a:p>
          <a:p>
            <a:pPr marL="0" indent="0" algn="just">
              <a:buNone/>
            </a:pPr>
            <a:r>
              <a:rPr lang="es-MX" sz="2000" b="1" dirty="0">
                <a:solidFill>
                  <a:prstClr val="black"/>
                </a:solidFill>
                <a:latin typeface="Calibri" panose="020F0502020204030204"/>
              </a:rPr>
              <a:t>Es una cuestión política la decisión misma de qué se considerará valor público</a:t>
            </a:r>
            <a:r>
              <a:rPr lang="es-MX" sz="2000" dirty="0">
                <a:solidFill>
                  <a:prstClr val="black"/>
                </a:solidFill>
                <a:latin typeface="Calibri" panose="020F0502020204030204"/>
              </a:rPr>
              <a:t>. La planificación, en este sentido, es la voluntad de eficacia, que se expresa en la identificación de las metas tanto desde el punto de vista:</a:t>
            </a:r>
          </a:p>
          <a:p>
            <a:pPr algn="just"/>
            <a:r>
              <a:rPr lang="es-MX" sz="2000" dirty="0">
                <a:solidFill>
                  <a:prstClr val="black"/>
                </a:solidFill>
                <a:latin typeface="Calibri" panose="020F0502020204030204"/>
              </a:rPr>
              <a:t> cualitativo (qué necesidades satisfacer de quiénes) como,</a:t>
            </a:r>
          </a:p>
          <a:p>
            <a:pPr algn="just"/>
            <a:r>
              <a:rPr lang="es-MX" sz="2000" dirty="0">
                <a:solidFill>
                  <a:prstClr val="black"/>
                </a:solidFill>
                <a:latin typeface="Calibri" panose="020F0502020204030204"/>
              </a:rPr>
              <a:t> cuantitativo (cuál será la magnitud o grado en que se satisfará la necesidad de cuántos destinatarios)</a:t>
            </a:r>
            <a:endParaRPr lang="es-CR" sz="2000" dirty="0">
              <a:solidFill>
                <a:prstClr val="black"/>
              </a:solidFill>
              <a:latin typeface="Calibri" panose="020F0502020204030204"/>
            </a:endParaRPr>
          </a:p>
        </p:txBody>
      </p:sp>
      <p:sp>
        <p:nvSpPr>
          <p:cNvPr id="7" name="Rectangle 6">
            <a:extLst>
              <a:ext uri="{FF2B5EF4-FFF2-40B4-BE49-F238E27FC236}">
                <a16:creationId xmlns:a16="http://schemas.microsoft.com/office/drawing/2014/main" id="{0C88B684-CAE9-854E-AE2B-B2F2158B8DF8}"/>
              </a:ext>
            </a:extLst>
          </p:cNvPr>
          <p:cNvSpPr/>
          <p:nvPr/>
        </p:nvSpPr>
        <p:spPr>
          <a:xfrm>
            <a:off x="-172995" y="383403"/>
            <a:ext cx="407773" cy="184666"/>
          </a:xfrm>
          <a:prstGeom prst="rect">
            <a:avLst/>
          </a:prstGeom>
          <a:solidFill>
            <a:srgbClr val="00678F"/>
          </a:solidFill>
          <a:ln w="12700" cap="flat">
            <a:solidFill>
              <a:srgbClr val="00678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2860" tIns="22860" rIns="22860" bIns="22860" numCol="1" spcCol="38100" rtlCol="0" anchor="ctr">
            <a:spAutoFit/>
          </a:bodyPr>
          <a:lstStyle/>
          <a:p>
            <a:pPr defTabSz="457200" hangingPunct="0"/>
            <a:endParaRPr lang="en-CR" sz="900">
              <a:solidFill>
                <a:srgbClr val="000000"/>
              </a:solidFill>
              <a:latin typeface="+mj-lt"/>
              <a:ea typeface="+mj-ea"/>
              <a:cs typeface="+mj-cs"/>
              <a:sym typeface="Calibri"/>
            </a:endParaRPr>
          </a:p>
        </p:txBody>
      </p:sp>
    </p:spTree>
    <p:extLst>
      <p:ext uri="{BB962C8B-B14F-4D97-AF65-F5344CB8AC3E}">
        <p14:creationId xmlns:p14="http://schemas.microsoft.com/office/powerpoint/2010/main" val="1984752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36CFA333-AAA0-4F99-8696-76F7264CDB8E}"/>
              </a:ext>
            </a:extLst>
          </p:cNvPr>
          <p:cNvSpPr>
            <a:spLocks noGrp="1"/>
          </p:cNvSpPr>
          <p:nvPr>
            <p:ph type="body" sz="quarter" idx="4294967295"/>
          </p:nvPr>
        </p:nvSpPr>
        <p:spPr>
          <a:xfrm>
            <a:off x="1768642" y="1071563"/>
            <a:ext cx="8650706" cy="4343400"/>
          </a:xfrm>
        </p:spPr>
        <p:txBody>
          <a:bodyPr>
            <a:normAutofit fontScale="92500" lnSpcReduction="10000"/>
          </a:bodyPr>
          <a:lstStyle/>
          <a:p>
            <a:pPr marL="0" indent="0">
              <a:buNone/>
            </a:pPr>
            <a:r>
              <a:rPr lang="es-MX" sz="2400" b="1" dirty="0">
                <a:solidFill>
                  <a:schemeClr val="accent1"/>
                </a:solidFill>
              </a:rPr>
              <a:t>La eficiencia en la gestión y generación de valor público</a:t>
            </a:r>
          </a:p>
          <a:p>
            <a:pPr marL="0" indent="0">
              <a:buNone/>
            </a:pPr>
            <a:endParaRPr lang="es-MX" sz="2400" b="1" dirty="0">
              <a:solidFill>
                <a:schemeClr val="accent1"/>
              </a:solidFill>
            </a:endParaRPr>
          </a:p>
          <a:p>
            <a:pPr marL="0" indent="0" algn="just">
              <a:buNone/>
            </a:pPr>
            <a:r>
              <a:rPr lang="es-MX" sz="2400" dirty="0"/>
              <a:t>La eficiencia es un concepto  </a:t>
            </a:r>
            <a:r>
              <a:rPr lang="es-MX" sz="2400" b="1" dirty="0"/>
              <a:t>referido al grado de aprovechamiento de los recursos,</a:t>
            </a:r>
            <a:r>
              <a:rPr lang="es-MX" sz="2400" dirty="0"/>
              <a:t> lo que puede medirse mediante el cociente entre alguna medida  que permita cuantificar los logros y otra relativa a los recursos empleados para obtenerlos. </a:t>
            </a:r>
          </a:p>
          <a:p>
            <a:pPr marL="0" indent="0" algn="just">
              <a:buNone/>
            </a:pPr>
            <a:r>
              <a:rPr lang="es-MX" sz="2400" dirty="0"/>
              <a:t>Para analizar la </a:t>
            </a:r>
            <a:r>
              <a:rPr lang="es-MX" sz="2400" b="1" dirty="0"/>
              <a:t>eficiencia es necesario considerar la gestión del valor público, tanto desde el punto de vista de recursos y productos</a:t>
            </a:r>
            <a:r>
              <a:rPr lang="es-MX" sz="2400" dirty="0"/>
              <a:t>.</a:t>
            </a:r>
          </a:p>
          <a:p>
            <a:pPr marL="0" indent="0" algn="just">
              <a:buNone/>
            </a:pPr>
            <a:r>
              <a:rPr lang="es-MX" sz="2400" dirty="0"/>
              <a:t>Esta relación permite establecer la medida de la </a:t>
            </a:r>
            <a:r>
              <a:rPr lang="es-MX" sz="2400" b="1" dirty="0"/>
              <a:t>eficiencia operativa</a:t>
            </a:r>
            <a:r>
              <a:rPr lang="es-MX" sz="2400" dirty="0"/>
              <a:t>, la más utilizada.</a:t>
            </a:r>
          </a:p>
          <a:p>
            <a:pPr marL="0" indent="0" algn="just">
              <a:buNone/>
            </a:pPr>
            <a:r>
              <a:rPr lang="es-MX" sz="2400" dirty="0"/>
              <a:t>Pero el análisis de la eficiencia también debe incluir la relación entre los recursos y los resultados (</a:t>
            </a:r>
            <a:r>
              <a:rPr lang="es-MX" sz="2400" b="1" dirty="0"/>
              <a:t>eficiencia estratégica</a:t>
            </a:r>
            <a:r>
              <a:rPr lang="es-MX" sz="2400" dirty="0"/>
              <a:t>).</a:t>
            </a:r>
          </a:p>
        </p:txBody>
      </p:sp>
      <p:sp>
        <p:nvSpPr>
          <p:cNvPr id="7" name="Rectangle 6">
            <a:extLst>
              <a:ext uri="{FF2B5EF4-FFF2-40B4-BE49-F238E27FC236}">
                <a16:creationId xmlns:a16="http://schemas.microsoft.com/office/drawing/2014/main" id="{0C88B684-CAE9-854E-AE2B-B2F2158B8DF8}"/>
              </a:ext>
            </a:extLst>
          </p:cNvPr>
          <p:cNvSpPr/>
          <p:nvPr/>
        </p:nvSpPr>
        <p:spPr>
          <a:xfrm>
            <a:off x="-172995" y="383403"/>
            <a:ext cx="407773" cy="184666"/>
          </a:xfrm>
          <a:prstGeom prst="rect">
            <a:avLst/>
          </a:prstGeom>
          <a:solidFill>
            <a:srgbClr val="00678F"/>
          </a:solidFill>
          <a:ln w="12700" cap="flat">
            <a:solidFill>
              <a:srgbClr val="00678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2860" tIns="22860" rIns="22860" bIns="22860" numCol="1" spcCol="38100" rtlCol="0" anchor="ctr">
            <a:spAutoFit/>
          </a:bodyPr>
          <a:lstStyle/>
          <a:p>
            <a:pPr defTabSz="457200" hangingPunct="0"/>
            <a:endParaRPr lang="en-CR" sz="900">
              <a:solidFill>
                <a:srgbClr val="000000"/>
              </a:solidFill>
              <a:latin typeface="+mj-lt"/>
              <a:ea typeface="+mj-ea"/>
              <a:cs typeface="+mj-cs"/>
              <a:sym typeface="Calibri"/>
            </a:endParaRPr>
          </a:p>
        </p:txBody>
      </p:sp>
    </p:spTree>
    <p:extLst>
      <p:ext uri="{BB962C8B-B14F-4D97-AF65-F5344CB8AC3E}">
        <p14:creationId xmlns:p14="http://schemas.microsoft.com/office/powerpoint/2010/main" val="32823188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36CFA333-AAA0-4F99-8696-76F7264CDB8E}"/>
              </a:ext>
            </a:extLst>
          </p:cNvPr>
          <p:cNvSpPr>
            <a:spLocks noGrp="1"/>
          </p:cNvSpPr>
          <p:nvPr>
            <p:ph type="body" sz="quarter" idx="4294967295"/>
          </p:nvPr>
        </p:nvSpPr>
        <p:spPr>
          <a:xfrm>
            <a:off x="1782974" y="619125"/>
            <a:ext cx="9414415" cy="5749591"/>
          </a:xfrm>
        </p:spPr>
        <p:txBody>
          <a:bodyPr>
            <a:normAutofit fontScale="92500" lnSpcReduction="20000"/>
          </a:bodyPr>
          <a:lstStyle/>
          <a:p>
            <a:pPr marL="0" indent="0">
              <a:buNone/>
            </a:pPr>
            <a:r>
              <a:rPr lang="es-CR" sz="2700" b="1" i="1" dirty="0">
                <a:solidFill>
                  <a:srgbClr val="00678F"/>
                </a:solidFill>
              </a:rPr>
              <a:t>                                              VALOR PÚBLICO</a:t>
            </a:r>
          </a:p>
          <a:p>
            <a:pPr marL="0" indent="0">
              <a:buNone/>
            </a:pPr>
            <a:endParaRPr lang="es-CR" sz="2700" b="1" i="1" dirty="0">
              <a:solidFill>
                <a:srgbClr val="00678F"/>
              </a:solidFill>
            </a:endParaRPr>
          </a:p>
          <a:p>
            <a:pPr marL="0" indent="0">
              <a:buNone/>
            </a:pPr>
            <a:r>
              <a:rPr lang="es-CR" sz="2700" b="1" i="1" dirty="0">
                <a:solidFill>
                  <a:srgbClr val="00678F"/>
                </a:solidFill>
              </a:rPr>
              <a:t>Relación eficiencia-eficacia</a:t>
            </a:r>
          </a:p>
          <a:p>
            <a:pPr marL="0" indent="0">
              <a:buNone/>
            </a:pPr>
            <a:endParaRPr lang="es-CR" sz="2700" b="1" i="1" dirty="0">
              <a:solidFill>
                <a:srgbClr val="00678F"/>
              </a:solidFill>
            </a:endParaRPr>
          </a:p>
          <a:p>
            <a:pPr marL="0" indent="0" algn="just">
              <a:buNone/>
            </a:pPr>
            <a:endParaRPr lang="es-MX" sz="2200" dirty="0"/>
          </a:p>
          <a:p>
            <a:pPr marL="0" indent="0" algn="just">
              <a:buNone/>
            </a:pPr>
            <a:endParaRPr lang="es-CR" sz="1600" dirty="0"/>
          </a:p>
          <a:p>
            <a:pPr marL="0" indent="0" algn="just">
              <a:buNone/>
            </a:pPr>
            <a:endParaRPr lang="es-CR" sz="1600" dirty="0"/>
          </a:p>
          <a:p>
            <a:pPr marL="0" indent="0" algn="just">
              <a:buNone/>
            </a:pPr>
            <a:endParaRPr lang="es-CR" sz="1600" dirty="0"/>
          </a:p>
          <a:p>
            <a:pPr marL="0" indent="0" algn="just">
              <a:buNone/>
            </a:pPr>
            <a:endParaRPr lang="es-CR" sz="1600" dirty="0"/>
          </a:p>
          <a:p>
            <a:pPr marL="0" indent="0" algn="just">
              <a:buNone/>
            </a:pPr>
            <a:endParaRPr lang="es-CR" sz="1600" dirty="0"/>
          </a:p>
          <a:p>
            <a:pPr marL="0" indent="0" algn="just">
              <a:buNone/>
            </a:pPr>
            <a:endParaRPr lang="es-CR" sz="1600" dirty="0"/>
          </a:p>
          <a:p>
            <a:pPr marL="0" indent="0" algn="just">
              <a:buNone/>
            </a:pPr>
            <a:endParaRPr lang="es-CR" sz="1600" dirty="0"/>
          </a:p>
          <a:p>
            <a:pPr marL="0" indent="0" algn="just">
              <a:buNone/>
            </a:pPr>
            <a:endParaRPr lang="es-CR" sz="1600" dirty="0"/>
          </a:p>
          <a:p>
            <a:pPr marL="0" indent="0" algn="just">
              <a:buNone/>
            </a:pPr>
            <a:endParaRPr lang="es-CR" sz="1600" dirty="0"/>
          </a:p>
          <a:p>
            <a:pPr marL="0" indent="0" algn="just">
              <a:buNone/>
            </a:pPr>
            <a:endParaRPr lang="es-CR" sz="1600" dirty="0"/>
          </a:p>
          <a:p>
            <a:pPr marL="0" indent="0" algn="just">
              <a:buNone/>
            </a:pPr>
            <a:endParaRPr lang="es-CR" sz="1600" dirty="0"/>
          </a:p>
          <a:p>
            <a:pPr marL="0" indent="0" algn="just">
              <a:buNone/>
            </a:pPr>
            <a:endParaRPr lang="es-CR" sz="1600" dirty="0"/>
          </a:p>
          <a:p>
            <a:pPr marL="0" indent="0" algn="just">
              <a:buNone/>
            </a:pPr>
            <a:r>
              <a:rPr lang="es-CR" sz="1400" dirty="0"/>
              <a:t>Tomado de Jorge </a:t>
            </a:r>
            <a:r>
              <a:rPr lang="es-CR" sz="1400" dirty="0" err="1"/>
              <a:t>Hinztse</a:t>
            </a:r>
            <a:r>
              <a:rPr lang="es-CR" sz="1400" dirty="0"/>
              <a:t>, Evaluación de Resultados, de efectos e impactos de valor público. 2005.</a:t>
            </a:r>
          </a:p>
        </p:txBody>
      </p:sp>
      <p:sp>
        <p:nvSpPr>
          <p:cNvPr id="7" name="Rectangle 6">
            <a:extLst>
              <a:ext uri="{FF2B5EF4-FFF2-40B4-BE49-F238E27FC236}">
                <a16:creationId xmlns:a16="http://schemas.microsoft.com/office/drawing/2014/main" id="{0C88B684-CAE9-854E-AE2B-B2F2158B8DF8}"/>
              </a:ext>
            </a:extLst>
          </p:cNvPr>
          <p:cNvSpPr/>
          <p:nvPr/>
        </p:nvSpPr>
        <p:spPr>
          <a:xfrm>
            <a:off x="-172995" y="383403"/>
            <a:ext cx="407773" cy="184666"/>
          </a:xfrm>
          <a:prstGeom prst="rect">
            <a:avLst/>
          </a:prstGeom>
          <a:solidFill>
            <a:srgbClr val="00678F"/>
          </a:solidFill>
          <a:ln w="12700" cap="flat">
            <a:solidFill>
              <a:srgbClr val="00678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2860" tIns="22860" rIns="22860" bIns="22860" numCol="1" spcCol="38100" rtlCol="0" anchor="ctr">
            <a:spAutoFit/>
          </a:bodyPr>
          <a:lstStyle/>
          <a:p>
            <a:pPr defTabSz="457200" hangingPunct="0"/>
            <a:endParaRPr lang="en-CR" sz="900">
              <a:solidFill>
                <a:srgbClr val="000000"/>
              </a:solidFill>
              <a:latin typeface="+mj-lt"/>
              <a:ea typeface="+mj-ea"/>
              <a:cs typeface="+mj-cs"/>
              <a:sym typeface="Calibri"/>
            </a:endParaRPr>
          </a:p>
        </p:txBody>
      </p:sp>
      <p:cxnSp>
        <p:nvCxnSpPr>
          <p:cNvPr id="8" name="Straight Connector 7">
            <a:extLst>
              <a:ext uri="{FF2B5EF4-FFF2-40B4-BE49-F238E27FC236}">
                <a16:creationId xmlns:a16="http://schemas.microsoft.com/office/drawing/2014/main" id="{954F427F-CD90-1348-A18D-75F284F15434}"/>
              </a:ext>
            </a:extLst>
          </p:cNvPr>
          <p:cNvCxnSpPr>
            <a:cxnSpLocks/>
          </p:cNvCxnSpPr>
          <p:nvPr/>
        </p:nvCxnSpPr>
        <p:spPr>
          <a:xfrm>
            <a:off x="2935116" y="1071562"/>
            <a:ext cx="6321769" cy="0"/>
          </a:xfrm>
          <a:prstGeom prst="line">
            <a:avLst/>
          </a:prstGeom>
          <a:noFill/>
          <a:ln w="38100" cap="flat">
            <a:solidFill>
              <a:srgbClr val="00678F"/>
            </a:solidFill>
            <a:prstDash val="solid"/>
            <a:miter lim="400000"/>
          </a:ln>
          <a:effectLst/>
          <a:sp3d/>
        </p:spPr>
        <p:style>
          <a:lnRef idx="0">
            <a:scrgbClr r="0" g="0" b="0"/>
          </a:lnRef>
          <a:fillRef idx="0">
            <a:scrgbClr r="0" g="0" b="0"/>
          </a:fillRef>
          <a:effectRef idx="0">
            <a:scrgbClr r="0" g="0" b="0"/>
          </a:effectRef>
          <a:fontRef idx="none"/>
        </p:style>
      </p:cxnSp>
      <p:pic>
        <p:nvPicPr>
          <p:cNvPr id="5" name="Imagen 4">
            <a:extLst>
              <a:ext uri="{FF2B5EF4-FFF2-40B4-BE49-F238E27FC236}">
                <a16:creationId xmlns:a16="http://schemas.microsoft.com/office/drawing/2014/main" id="{FFF72468-6D25-6060-DE44-32900F6C1E46}"/>
              </a:ext>
            </a:extLst>
          </p:cNvPr>
          <p:cNvPicPr>
            <a:picLocks noChangeAspect="1"/>
          </p:cNvPicPr>
          <p:nvPr/>
        </p:nvPicPr>
        <p:blipFill>
          <a:blip r:embed="rId2"/>
          <a:stretch>
            <a:fillRect/>
          </a:stretch>
        </p:blipFill>
        <p:spPr>
          <a:xfrm>
            <a:off x="3625515" y="1973178"/>
            <a:ext cx="6321769" cy="3481133"/>
          </a:xfrm>
          <a:prstGeom prst="rect">
            <a:avLst/>
          </a:prstGeom>
        </p:spPr>
      </p:pic>
    </p:spTree>
    <p:extLst>
      <p:ext uri="{BB962C8B-B14F-4D97-AF65-F5344CB8AC3E}">
        <p14:creationId xmlns:p14="http://schemas.microsoft.com/office/powerpoint/2010/main" val="524199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A12BF800-50EB-4A7C-A9D6-023662B65492}"/>
              </a:ext>
            </a:extLst>
          </p:cNvPr>
          <p:cNvSpPr>
            <a:spLocks noGrp="1"/>
          </p:cNvSpPr>
          <p:nvPr>
            <p:ph type="body" sz="quarter" idx="4294967295"/>
          </p:nvPr>
        </p:nvSpPr>
        <p:spPr>
          <a:xfrm>
            <a:off x="2334126" y="2181728"/>
            <a:ext cx="8157411" cy="3994480"/>
          </a:xfrm>
        </p:spPr>
        <p:txBody>
          <a:bodyPr>
            <a:normAutofit/>
          </a:bodyPr>
          <a:lstStyle/>
          <a:p>
            <a:pPr marL="0" indent="0" algn="just">
              <a:buNone/>
            </a:pPr>
            <a:r>
              <a:rPr lang="es-MX" sz="1900" dirty="0">
                <a:solidFill>
                  <a:prstClr val="black"/>
                </a:solidFill>
                <a:latin typeface="Calibri Light" panose="020F0302020204030204"/>
              </a:rPr>
              <a:t>Las reglas del mercado determinan que las empresas serán más efectivas cuando logran mayores ganancias. Para esto se utilizan principalmente dos indicadores claros y sencillos</a:t>
            </a:r>
            <a:r>
              <a:rPr lang="es-MX" sz="1900" b="1" dirty="0">
                <a:solidFill>
                  <a:prstClr val="black"/>
                </a:solidFill>
                <a:latin typeface="Calibri Light" panose="020F0302020204030204"/>
              </a:rPr>
              <a:t>: la rentabilidad y el valor de la propia empresa en el mercado.</a:t>
            </a:r>
          </a:p>
          <a:p>
            <a:pPr marL="0" indent="0" algn="just">
              <a:buNone/>
            </a:pPr>
            <a:endParaRPr lang="es-MX" sz="1900" b="1" dirty="0">
              <a:solidFill>
                <a:prstClr val="black"/>
              </a:solidFill>
              <a:latin typeface="Calibri Light" panose="020F0302020204030204"/>
            </a:endParaRPr>
          </a:p>
          <a:p>
            <a:pPr marL="0" indent="0" algn="just">
              <a:buNone/>
            </a:pPr>
            <a:r>
              <a:rPr lang="es-CR" sz="1900" dirty="0">
                <a:solidFill>
                  <a:prstClr val="black"/>
                </a:solidFill>
                <a:latin typeface="Calibri Light" panose="020F0302020204030204"/>
              </a:rPr>
              <a:t>Pero:</a:t>
            </a:r>
          </a:p>
          <a:p>
            <a:pPr algn="just"/>
            <a:r>
              <a:rPr lang="es-CR" sz="1900" dirty="0">
                <a:solidFill>
                  <a:prstClr val="black"/>
                </a:solidFill>
                <a:latin typeface="Calibri Light" panose="020F0302020204030204"/>
              </a:rPr>
              <a:t> ¿</a:t>
            </a:r>
            <a:r>
              <a:rPr lang="es-CR" sz="1900" b="1" dirty="0">
                <a:solidFill>
                  <a:prstClr val="black"/>
                </a:solidFill>
                <a:latin typeface="Calibri Light" panose="020F0302020204030204"/>
              </a:rPr>
              <a:t>cómo medir </a:t>
            </a:r>
            <a:r>
              <a:rPr lang="es-MX" sz="1900" b="1" dirty="0">
                <a:solidFill>
                  <a:prstClr val="black"/>
                </a:solidFill>
                <a:latin typeface="Calibri Light" panose="020F0302020204030204"/>
              </a:rPr>
              <a:t>la efectividad y sostenibilidad de las instituciones públicas</a:t>
            </a:r>
            <a:r>
              <a:rPr lang="es-MX" sz="1900" dirty="0">
                <a:solidFill>
                  <a:prstClr val="black"/>
                </a:solidFill>
                <a:latin typeface="Calibri Light" panose="020F0302020204030204"/>
              </a:rPr>
              <a:t>, cuyo fin no es obtener ganancias ni valorizarse en los mercados?</a:t>
            </a:r>
          </a:p>
          <a:p>
            <a:pPr algn="just"/>
            <a:r>
              <a:rPr lang="es-MX" sz="1900" dirty="0">
                <a:solidFill>
                  <a:prstClr val="black"/>
                </a:solidFill>
                <a:latin typeface="Calibri Light" panose="020F0302020204030204"/>
              </a:rPr>
              <a:t>¿Con </a:t>
            </a:r>
            <a:r>
              <a:rPr lang="es-MX" sz="1900" b="1" dirty="0">
                <a:solidFill>
                  <a:prstClr val="black"/>
                </a:solidFill>
                <a:latin typeface="Calibri Light" panose="020F0302020204030204"/>
              </a:rPr>
              <a:t>qué criterios considerar efectivos </a:t>
            </a:r>
            <a:r>
              <a:rPr lang="es-MX" sz="1900" dirty="0">
                <a:solidFill>
                  <a:prstClr val="black"/>
                </a:solidFill>
                <a:latin typeface="Calibri Light" panose="020F0302020204030204"/>
              </a:rPr>
              <a:t>programas de salud, de reducción de la pobreza, regulaciones de servicios públicos, educación o seguridad?</a:t>
            </a:r>
          </a:p>
          <a:p>
            <a:pPr algn="just"/>
            <a:r>
              <a:rPr lang="es-MX" sz="1900" b="1" dirty="0">
                <a:solidFill>
                  <a:prstClr val="black"/>
                </a:solidFill>
                <a:latin typeface="Calibri Light" panose="020F0302020204030204"/>
              </a:rPr>
              <a:t>¿Con qué criterios considerarlos más o menos eficientes</a:t>
            </a:r>
            <a:r>
              <a:rPr lang="es-MX" sz="1900" dirty="0">
                <a:solidFill>
                  <a:prstClr val="black"/>
                </a:solidFill>
                <a:latin typeface="Calibri Light" panose="020F0302020204030204"/>
              </a:rPr>
              <a:t>?</a:t>
            </a:r>
            <a:endParaRPr lang="es-CR" sz="1900" dirty="0">
              <a:solidFill>
                <a:prstClr val="black"/>
              </a:solidFill>
              <a:latin typeface="Calibri Light" panose="020F0302020204030204"/>
            </a:endParaRPr>
          </a:p>
        </p:txBody>
      </p:sp>
      <p:sp>
        <p:nvSpPr>
          <p:cNvPr id="8" name="Marcador de texto 2">
            <a:extLst>
              <a:ext uri="{FF2B5EF4-FFF2-40B4-BE49-F238E27FC236}">
                <a16:creationId xmlns:a16="http://schemas.microsoft.com/office/drawing/2014/main" id="{2D911EF9-D196-C142-A543-1846C38AB7D8}"/>
              </a:ext>
            </a:extLst>
          </p:cNvPr>
          <p:cNvSpPr txBox="1">
            <a:spLocks/>
          </p:cNvSpPr>
          <p:nvPr/>
        </p:nvSpPr>
        <p:spPr>
          <a:xfrm>
            <a:off x="1524000" y="1042739"/>
            <a:ext cx="9144000" cy="7860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860" rIns="22860">
            <a:normAutofit/>
          </a:bodyPr>
          <a:lstStyle>
            <a:lvl1pPr marL="0" marR="0" indent="0" algn="ctr" defTabSz="1828800" rtl="0" latinLnBrk="0">
              <a:lnSpc>
                <a:spcPct val="90000"/>
              </a:lnSpc>
              <a:spcBef>
                <a:spcPts val="2000"/>
              </a:spcBef>
              <a:spcAft>
                <a:spcPts val="0"/>
              </a:spcAft>
              <a:buClrTx/>
              <a:buSzTx/>
              <a:buFontTx/>
              <a:buNone/>
              <a:tabLst/>
              <a:defRPr sz="4800" b="0" i="0" u="none" strike="noStrike" cap="none" spc="0" baseline="0">
                <a:ln>
                  <a:noFill/>
                </a:ln>
                <a:solidFill>
                  <a:srgbClr val="000000"/>
                </a:solidFill>
                <a:uFillTx/>
                <a:latin typeface="+mj-lt"/>
                <a:ea typeface="+mj-ea"/>
                <a:cs typeface="+mj-cs"/>
                <a:sym typeface="Calibri"/>
              </a:defRPr>
            </a:lvl1pPr>
            <a:lvl2pPr marL="0" marR="0" indent="914400" algn="ctr" defTabSz="1828800" rtl="0" latinLnBrk="0">
              <a:lnSpc>
                <a:spcPct val="90000"/>
              </a:lnSpc>
              <a:spcBef>
                <a:spcPts val="2000"/>
              </a:spcBef>
              <a:spcAft>
                <a:spcPts val="0"/>
              </a:spcAft>
              <a:buClrTx/>
              <a:buSzTx/>
              <a:buFontTx/>
              <a:buNone/>
              <a:tabLst/>
              <a:defRPr sz="4800" b="0" i="0" u="none" strike="noStrike" cap="none" spc="0" baseline="0">
                <a:ln>
                  <a:noFill/>
                </a:ln>
                <a:solidFill>
                  <a:srgbClr val="000000"/>
                </a:solidFill>
                <a:uFillTx/>
                <a:latin typeface="+mj-lt"/>
                <a:ea typeface="+mj-ea"/>
                <a:cs typeface="+mj-cs"/>
                <a:sym typeface="Calibri"/>
              </a:defRPr>
            </a:lvl2pPr>
            <a:lvl3pPr marL="0" marR="0" indent="1828800" algn="ctr" defTabSz="1828800" rtl="0" latinLnBrk="0">
              <a:lnSpc>
                <a:spcPct val="90000"/>
              </a:lnSpc>
              <a:spcBef>
                <a:spcPts val="2000"/>
              </a:spcBef>
              <a:spcAft>
                <a:spcPts val="0"/>
              </a:spcAft>
              <a:buClrTx/>
              <a:buSzTx/>
              <a:buFontTx/>
              <a:buNone/>
              <a:tabLst/>
              <a:defRPr sz="4800" b="0" i="0" u="none" strike="noStrike" cap="none" spc="0" baseline="0">
                <a:ln>
                  <a:noFill/>
                </a:ln>
                <a:solidFill>
                  <a:srgbClr val="000000"/>
                </a:solidFill>
                <a:uFillTx/>
                <a:latin typeface="+mj-lt"/>
                <a:ea typeface="+mj-ea"/>
                <a:cs typeface="+mj-cs"/>
                <a:sym typeface="Calibri"/>
              </a:defRPr>
            </a:lvl3pPr>
            <a:lvl4pPr marL="0" marR="0" indent="2743200" algn="ctr" defTabSz="1828800" rtl="0" latinLnBrk="0">
              <a:lnSpc>
                <a:spcPct val="90000"/>
              </a:lnSpc>
              <a:spcBef>
                <a:spcPts val="2000"/>
              </a:spcBef>
              <a:spcAft>
                <a:spcPts val="0"/>
              </a:spcAft>
              <a:buClrTx/>
              <a:buSzTx/>
              <a:buFontTx/>
              <a:buNone/>
              <a:tabLst/>
              <a:defRPr sz="4800" b="0" i="0" u="none" strike="noStrike" cap="none" spc="0" baseline="0">
                <a:ln>
                  <a:noFill/>
                </a:ln>
                <a:solidFill>
                  <a:srgbClr val="000000"/>
                </a:solidFill>
                <a:uFillTx/>
                <a:latin typeface="+mj-lt"/>
                <a:ea typeface="+mj-ea"/>
                <a:cs typeface="+mj-cs"/>
                <a:sym typeface="Calibri"/>
              </a:defRPr>
            </a:lvl4pPr>
            <a:lvl5pPr marL="0" marR="0" indent="3657600" algn="ctr" defTabSz="1828800" rtl="0" latinLnBrk="0">
              <a:lnSpc>
                <a:spcPct val="90000"/>
              </a:lnSpc>
              <a:spcBef>
                <a:spcPts val="2000"/>
              </a:spcBef>
              <a:spcAft>
                <a:spcPts val="0"/>
              </a:spcAft>
              <a:buClrTx/>
              <a:buSzTx/>
              <a:buFontTx/>
              <a:buNone/>
              <a:tabLst/>
              <a:defRPr sz="4800" b="0" i="0" u="none" strike="noStrike" cap="none" spc="0" baseline="0">
                <a:ln>
                  <a:noFill/>
                </a:ln>
                <a:solidFill>
                  <a:srgbClr val="000000"/>
                </a:solidFill>
                <a:uFillTx/>
                <a:latin typeface="+mj-lt"/>
                <a:ea typeface="+mj-ea"/>
                <a:cs typeface="+mj-cs"/>
                <a:sym typeface="Calibri"/>
              </a:defRPr>
            </a:lvl5pPr>
            <a:lvl6pPr marL="1991457" marR="0" indent="-276957" algn="l" defTabSz="685800" rtl="0" latinLnBrk="0">
              <a:lnSpc>
                <a:spcPct val="90000"/>
              </a:lnSpc>
              <a:spcBef>
                <a:spcPts val="700"/>
              </a:spcBef>
              <a:spcAft>
                <a:spcPts val="0"/>
              </a:spcAft>
              <a:buClrTx/>
              <a:buSzPct val="100000"/>
              <a:buFont typeface="Arial"/>
              <a:buChar char="•"/>
              <a:tabLst/>
              <a:defRPr sz="2100" b="0" i="0" u="none" strike="noStrike" cap="none" spc="0" baseline="0">
                <a:ln>
                  <a:noFill/>
                </a:ln>
                <a:solidFill>
                  <a:srgbClr val="000000"/>
                </a:solidFill>
                <a:uFillTx/>
                <a:latin typeface="+mj-lt"/>
                <a:ea typeface="+mj-ea"/>
                <a:cs typeface="+mj-cs"/>
                <a:sym typeface="Calibri"/>
              </a:defRPr>
            </a:lvl6pPr>
            <a:lvl7pPr marL="2334357" marR="0" indent="-276957" algn="l" defTabSz="685800" rtl="0" latinLnBrk="0">
              <a:lnSpc>
                <a:spcPct val="90000"/>
              </a:lnSpc>
              <a:spcBef>
                <a:spcPts val="700"/>
              </a:spcBef>
              <a:spcAft>
                <a:spcPts val="0"/>
              </a:spcAft>
              <a:buClrTx/>
              <a:buSzPct val="100000"/>
              <a:buFont typeface="Arial"/>
              <a:buChar char="•"/>
              <a:tabLst/>
              <a:defRPr sz="2100" b="0" i="0" u="none" strike="noStrike" cap="none" spc="0" baseline="0">
                <a:ln>
                  <a:noFill/>
                </a:ln>
                <a:solidFill>
                  <a:srgbClr val="000000"/>
                </a:solidFill>
                <a:uFillTx/>
                <a:latin typeface="+mj-lt"/>
                <a:ea typeface="+mj-ea"/>
                <a:cs typeface="+mj-cs"/>
                <a:sym typeface="Calibri"/>
              </a:defRPr>
            </a:lvl7pPr>
            <a:lvl8pPr marL="2677257" marR="0" indent="-276957" algn="l" defTabSz="685800" rtl="0" latinLnBrk="0">
              <a:lnSpc>
                <a:spcPct val="90000"/>
              </a:lnSpc>
              <a:spcBef>
                <a:spcPts val="700"/>
              </a:spcBef>
              <a:spcAft>
                <a:spcPts val="0"/>
              </a:spcAft>
              <a:buClrTx/>
              <a:buSzPct val="100000"/>
              <a:buFont typeface="Arial"/>
              <a:buChar char="•"/>
              <a:tabLst/>
              <a:defRPr sz="2100" b="0" i="0" u="none" strike="noStrike" cap="none" spc="0" baseline="0">
                <a:ln>
                  <a:noFill/>
                </a:ln>
                <a:solidFill>
                  <a:srgbClr val="000000"/>
                </a:solidFill>
                <a:uFillTx/>
                <a:latin typeface="+mj-lt"/>
                <a:ea typeface="+mj-ea"/>
                <a:cs typeface="+mj-cs"/>
                <a:sym typeface="Calibri"/>
              </a:defRPr>
            </a:lvl8pPr>
            <a:lvl9pPr marL="3020157" marR="0" indent="-276957" algn="l" defTabSz="685800" rtl="0" latinLnBrk="0">
              <a:lnSpc>
                <a:spcPct val="90000"/>
              </a:lnSpc>
              <a:spcBef>
                <a:spcPts val="700"/>
              </a:spcBef>
              <a:spcAft>
                <a:spcPts val="0"/>
              </a:spcAft>
              <a:buClrTx/>
              <a:buSzPct val="100000"/>
              <a:buFont typeface="Arial"/>
              <a:buChar char="•"/>
              <a:tabLst/>
              <a:defRPr sz="2100" b="0" i="0" u="none" strike="noStrike" cap="none" spc="0" baseline="0">
                <a:ln>
                  <a:noFill/>
                </a:ln>
                <a:solidFill>
                  <a:srgbClr val="000000"/>
                </a:solidFill>
                <a:uFillTx/>
                <a:latin typeface="+mj-lt"/>
                <a:ea typeface="+mj-ea"/>
                <a:cs typeface="+mj-cs"/>
                <a:sym typeface="Calibri"/>
              </a:defRPr>
            </a:lvl9pPr>
          </a:lstStyle>
          <a:p>
            <a:pPr marL="0" marR="0" lvl="0" indent="0" algn="ctr" defTabSz="1828800" rtl="0" eaLnBrk="1" fontAlgn="auto" latinLnBrk="0" hangingPunct="1">
              <a:lnSpc>
                <a:spcPct val="90000"/>
              </a:lnSpc>
              <a:spcBef>
                <a:spcPts val="2000"/>
              </a:spcBef>
              <a:spcAft>
                <a:spcPts val="0"/>
              </a:spcAft>
              <a:buClrTx/>
              <a:buSzTx/>
              <a:buFontTx/>
              <a:buNone/>
              <a:tabLst/>
              <a:defRPr/>
            </a:pPr>
            <a:r>
              <a:rPr kumimoji="0" lang="es-CR" sz="2400" b="1" i="1" u="none" strike="noStrike" kern="1200" cap="none" spc="0" normalizeH="0" baseline="0" noProof="0" dirty="0">
                <a:ln>
                  <a:noFill/>
                </a:ln>
                <a:solidFill>
                  <a:srgbClr val="00678F"/>
                </a:solidFill>
                <a:effectLst/>
                <a:uLnTx/>
                <a:uFillTx/>
                <a:latin typeface="Calibri Light" panose="020F0302020204030204"/>
                <a:ea typeface="+mj-ea"/>
                <a:cs typeface="+mj-cs"/>
                <a:sym typeface="Calibri"/>
              </a:rPr>
              <a:t>INTRODUCCIÓN AL CONCEPTO DE VALOR PÚBLICO</a:t>
            </a:r>
          </a:p>
        </p:txBody>
      </p:sp>
      <p:cxnSp>
        <p:nvCxnSpPr>
          <p:cNvPr id="9" name="Straight Connector 8">
            <a:extLst>
              <a:ext uri="{FF2B5EF4-FFF2-40B4-BE49-F238E27FC236}">
                <a16:creationId xmlns:a16="http://schemas.microsoft.com/office/drawing/2014/main" id="{6611DE98-91C1-854C-9AC4-B4C0C34AEDF2}"/>
              </a:ext>
            </a:extLst>
          </p:cNvPr>
          <p:cNvCxnSpPr>
            <a:cxnSpLocks/>
          </p:cNvCxnSpPr>
          <p:nvPr/>
        </p:nvCxnSpPr>
        <p:spPr>
          <a:xfrm>
            <a:off x="2935115" y="1828801"/>
            <a:ext cx="6321769" cy="0"/>
          </a:xfrm>
          <a:prstGeom prst="line">
            <a:avLst/>
          </a:prstGeom>
          <a:noFill/>
          <a:ln w="38100" cap="flat">
            <a:solidFill>
              <a:srgbClr val="00678F"/>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5281103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36CFA333-AAA0-4F99-8696-76F7264CDB8E}"/>
              </a:ext>
            </a:extLst>
          </p:cNvPr>
          <p:cNvSpPr>
            <a:spLocks noGrp="1"/>
          </p:cNvSpPr>
          <p:nvPr>
            <p:ph type="body" sz="quarter" idx="4294967295"/>
          </p:nvPr>
        </p:nvSpPr>
        <p:spPr>
          <a:xfrm>
            <a:off x="1768642" y="1071563"/>
            <a:ext cx="8650706" cy="5200900"/>
          </a:xfrm>
        </p:spPr>
        <p:txBody>
          <a:bodyPr>
            <a:normAutofit fontScale="92500" lnSpcReduction="10000"/>
          </a:bodyPr>
          <a:lstStyle/>
          <a:p>
            <a:pPr marL="0" indent="0">
              <a:buNone/>
            </a:pPr>
            <a:r>
              <a:rPr lang="es-MX" sz="2600" dirty="0">
                <a:solidFill>
                  <a:schemeClr val="accent1"/>
                </a:solidFill>
              </a:rPr>
              <a:t>¿Cómo crear valor público?</a:t>
            </a:r>
          </a:p>
          <a:p>
            <a:pPr marL="0" indent="0">
              <a:buNone/>
            </a:pPr>
            <a:endParaRPr lang="es-MX" sz="2200" dirty="0"/>
          </a:p>
          <a:p>
            <a:pPr marL="0" indent="0" algn="l">
              <a:buNone/>
            </a:pPr>
            <a:r>
              <a:rPr lang="es-MX" sz="2200" dirty="0"/>
              <a:t>Debemos preguntarnos lo siguiente:</a:t>
            </a:r>
          </a:p>
          <a:p>
            <a:pPr marL="0" indent="0" algn="l">
              <a:buNone/>
            </a:pPr>
            <a:endParaRPr lang="es-MX" sz="2200" dirty="0"/>
          </a:p>
          <a:p>
            <a:pPr marL="0" indent="0" algn="l">
              <a:buNone/>
            </a:pPr>
            <a:r>
              <a:rPr lang="es-MX" sz="2200" dirty="0"/>
              <a:t>● ¿Para qué es este servicio?</a:t>
            </a:r>
          </a:p>
          <a:p>
            <a:pPr marL="0" indent="0" algn="l">
              <a:buNone/>
            </a:pPr>
            <a:r>
              <a:rPr lang="es-MX" sz="2200" dirty="0"/>
              <a:t>● ¿A quién se le rendirá cuentas?</a:t>
            </a:r>
          </a:p>
          <a:p>
            <a:pPr marL="0" indent="0" algn="l">
              <a:buNone/>
            </a:pPr>
            <a:r>
              <a:rPr lang="es-MX" sz="2200" dirty="0"/>
              <a:t>● ¿Cómo sabemos que hemos tenido éxito?</a:t>
            </a:r>
          </a:p>
          <a:p>
            <a:pPr marL="0" indent="0" algn="l">
              <a:buNone/>
            </a:pPr>
            <a:endParaRPr lang="es-MX" sz="2200" dirty="0"/>
          </a:p>
          <a:p>
            <a:pPr marL="0" indent="0" algn="l">
              <a:buNone/>
            </a:pPr>
            <a:r>
              <a:rPr lang="es-MX" sz="2200" dirty="0"/>
              <a:t>Para lograr responder estas preguntas, </a:t>
            </a:r>
            <a:r>
              <a:rPr lang="es-MX" sz="2200" b="1" dirty="0"/>
              <a:t>el organismo público deberá evaluar </a:t>
            </a:r>
            <a:r>
              <a:rPr lang="es-CR" sz="2200" dirty="0"/>
              <a:t>de acuerdo con dos criterios:</a:t>
            </a:r>
          </a:p>
          <a:p>
            <a:pPr marL="0" indent="0" algn="l">
              <a:buNone/>
            </a:pPr>
            <a:r>
              <a:rPr lang="es-MX" sz="2200" dirty="0"/>
              <a:t>a</a:t>
            </a:r>
            <a:r>
              <a:rPr lang="es-MX" sz="2200" b="1" i="1" dirty="0"/>
              <a:t>) El análisis costo-beneficio</a:t>
            </a:r>
            <a:r>
              <a:rPr lang="es-MX" sz="2200" dirty="0"/>
              <a:t>, de tal modo que la acción a implementarse cueste poco y beneficie más;</a:t>
            </a:r>
          </a:p>
          <a:p>
            <a:pPr marL="0" indent="0" algn="l">
              <a:buNone/>
            </a:pPr>
            <a:r>
              <a:rPr lang="es-MX" sz="2200" dirty="0"/>
              <a:t>b) </a:t>
            </a:r>
            <a:r>
              <a:rPr lang="es-MX" sz="2200" b="1" i="1" dirty="0"/>
              <a:t>El análisis de costo-efectividad, </a:t>
            </a:r>
            <a:r>
              <a:rPr lang="es-MX" sz="2200" dirty="0"/>
              <a:t>la evaluación de los programas de acuerdo con lo que las instituciones consideran valioso, es decir, de acuerdo con los objetivos señalados como representantes de un interés colectivo.</a:t>
            </a:r>
          </a:p>
        </p:txBody>
      </p:sp>
      <p:sp>
        <p:nvSpPr>
          <p:cNvPr id="7" name="Rectangle 6">
            <a:extLst>
              <a:ext uri="{FF2B5EF4-FFF2-40B4-BE49-F238E27FC236}">
                <a16:creationId xmlns:a16="http://schemas.microsoft.com/office/drawing/2014/main" id="{0C88B684-CAE9-854E-AE2B-B2F2158B8DF8}"/>
              </a:ext>
            </a:extLst>
          </p:cNvPr>
          <p:cNvSpPr/>
          <p:nvPr/>
        </p:nvSpPr>
        <p:spPr>
          <a:xfrm>
            <a:off x="-172995" y="383403"/>
            <a:ext cx="407773" cy="184666"/>
          </a:xfrm>
          <a:prstGeom prst="rect">
            <a:avLst/>
          </a:prstGeom>
          <a:solidFill>
            <a:srgbClr val="00678F"/>
          </a:solidFill>
          <a:ln w="12700" cap="flat">
            <a:solidFill>
              <a:srgbClr val="00678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2860" tIns="22860" rIns="22860" bIns="22860" numCol="1" spcCol="38100" rtlCol="0" anchor="ctr">
            <a:spAutoFit/>
          </a:bodyPr>
          <a:lstStyle/>
          <a:p>
            <a:pPr defTabSz="457200" hangingPunct="0"/>
            <a:endParaRPr lang="en-CR" sz="900">
              <a:solidFill>
                <a:srgbClr val="000000"/>
              </a:solidFill>
              <a:latin typeface="+mj-lt"/>
              <a:ea typeface="+mj-ea"/>
              <a:cs typeface="+mj-cs"/>
              <a:sym typeface="Calibri"/>
            </a:endParaRPr>
          </a:p>
        </p:txBody>
      </p:sp>
    </p:spTree>
    <p:extLst>
      <p:ext uri="{BB962C8B-B14F-4D97-AF65-F5344CB8AC3E}">
        <p14:creationId xmlns:p14="http://schemas.microsoft.com/office/powerpoint/2010/main" val="1219114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36CFA333-AAA0-4F99-8696-76F7264CDB8E}"/>
              </a:ext>
            </a:extLst>
          </p:cNvPr>
          <p:cNvSpPr>
            <a:spLocks noGrp="1"/>
          </p:cNvSpPr>
          <p:nvPr>
            <p:ph type="body" sz="quarter" idx="4294967295"/>
          </p:nvPr>
        </p:nvSpPr>
        <p:spPr>
          <a:xfrm>
            <a:off x="2057399" y="1071563"/>
            <a:ext cx="8819147" cy="4343400"/>
          </a:xfrm>
        </p:spPr>
        <p:txBody>
          <a:bodyPr>
            <a:normAutofit/>
          </a:bodyPr>
          <a:lstStyle/>
          <a:p>
            <a:pPr marL="0" indent="0">
              <a:buNone/>
            </a:pPr>
            <a:r>
              <a:rPr lang="es-CR" sz="2700" b="1" i="1" dirty="0">
                <a:solidFill>
                  <a:srgbClr val="00678F"/>
                </a:solidFill>
              </a:rPr>
              <a:t>                                   VALOR PÚBLICO</a:t>
            </a:r>
          </a:p>
          <a:p>
            <a:pPr marL="0" indent="0" algn="just">
              <a:buNone/>
            </a:pPr>
            <a:endParaRPr lang="es-CR" sz="2700" b="1" i="1" dirty="0">
              <a:solidFill>
                <a:srgbClr val="00678F"/>
              </a:solidFill>
            </a:endParaRPr>
          </a:p>
        </p:txBody>
      </p:sp>
      <p:sp>
        <p:nvSpPr>
          <p:cNvPr id="7" name="Rectangle 6">
            <a:extLst>
              <a:ext uri="{FF2B5EF4-FFF2-40B4-BE49-F238E27FC236}">
                <a16:creationId xmlns:a16="http://schemas.microsoft.com/office/drawing/2014/main" id="{0C88B684-CAE9-854E-AE2B-B2F2158B8DF8}"/>
              </a:ext>
            </a:extLst>
          </p:cNvPr>
          <p:cNvSpPr/>
          <p:nvPr/>
        </p:nvSpPr>
        <p:spPr>
          <a:xfrm>
            <a:off x="-172995" y="383403"/>
            <a:ext cx="407773" cy="184666"/>
          </a:xfrm>
          <a:prstGeom prst="rect">
            <a:avLst/>
          </a:prstGeom>
          <a:solidFill>
            <a:srgbClr val="00678F"/>
          </a:solidFill>
          <a:ln w="12700" cap="flat">
            <a:solidFill>
              <a:srgbClr val="00678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2860" tIns="22860" rIns="22860" bIns="22860" numCol="1" spcCol="38100" rtlCol="0" anchor="ctr">
            <a:spAutoFit/>
          </a:bodyPr>
          <a:lstStyle/>
          <a:p>
            <a:pPr defTabSz="457200" hangingPunct="0"/>
            <a:endParaRPr lang="en-CR" sz="900">
              <a:solidFill>
                <a:srgbClr val="000000"/>
              </a:solidFill>
              <a:latin typeface="+mj-lt"/>
              <a:ea typeface="+mj-ea"/>
              <a:cs typeface="+mj-cs"/>
              <a:sym typeface="Calibri"/>
            </a:endParaRPr>
          </a:p>
        </p:txBody>
      </p:sp>
      <p:cxnSp>
        <p:nvCxnSpPr>
          <p:cNvPr id="8" name="Straight Connector 7">
            <a:extLst>
              <a:ext uri="{FF2B5EF4-FFF2-40B4-BE49-F238E27FC236}">
                <a16:creationId xmlns:a16="http://schemas.microsoft.com/office/drawing/2014/main" id="{954F427F-CD90-1348-A18D-75F284F15434}"/>
              </a:ext>
            </a:extLst>
          </p:cNvPr>
          <p:cNvCxnSpPr>
            <a:cxnSpLocks/>
          </p:cNvCxnSpPr>
          <p:nvPr/>
        </p:nvCxnSpPr>
        <p:spPr>
          <a:xfrm>
            <a:off x="2935116" y="1528763"/>
            <a:ext cx="6321769" cy="0"/>
          </a:xfrm>
          <a:prstGeom prst="line">
            <a:avLst/>
          </a:prstGeom>
          <a:noFill/>
          <a:ln w="38100" cap="flat">
            <a:solidFill>
              <a:srgbClr val="00678F"/>
            </a:solidFill>
            <a:prstDash val="solid"/>
            <a:miter lim="400000"/>
          </a:ln>
          <a:effectLst/>
          <a:sp3d/>
        </p:spPr>
        <p:style>
          <a:lnRef idx="0">
            <a:scrgbClr r="0" g="0" b="0"/>
          </a:lnRef>
          <a:fillRef idx="0">
            <a:scrgbClr r="0" g="0" b="0"/>
          </a:fillRef>
          <a:effectRef idx="0">
            <a:scrgbClr r="0" g="0" b="0"/>
          </a:effectRef>
          <a:fontRef idx="none"/>
        </p:style>
      </p:cxnSp>
      <p:sp>
        <p:nvSpPr>
          <p:cNvPr id="4" name="CuadroTexto 3">
            <a:extLst>
              <a:ext uri="{FF2B5EF4-FFF2-40B4-BE49-F238E27FC236}">
                <a16:creationId xmlns:a16="http://schemas.microsoft.com/office/drawing/2014/main" id="{AEE464A5-727B-1942-326B-83005D9CD496}"/>
              </a:ext>
            </a:extLst>
          </p:cNvPr>
          <p:cNvSpPr txBox="1"/>
          <p:nvPr/>
        </p:nvSpPr>
        <p:spPr>
          <a:xfrm>
            <a:off x="2057399" y="2201782"/>
            <a:ext cx="8337883" cy="1179810"/>
          </a:xfrm>
          <a:prstGeom prst="rect">
            <a:avLst/>
          </a:prstGeom>
          <a:noFill/>
        </p:spPr>
        <p:txBody>
          <a:bodyPr wrap="square">
            <a:spAutoFit/>
          </a:body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 sz="2000" dirty="0">
                <a:solidFill>
                  <a:schemeClr val="accent1"/>
                </a:solidFill>
                <a:latin typeface="Calibri" panose="020F0502020204030204"/>
              </a:rPr>
              <a:t>DEFINICIÓN DE LA ESTRATEGIA INSTITUCIONAL</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S" sz="2000" b="0" i="0" u="none" strike="noStrike" kern="1200" cap="none" spc="0" normalizeH="0" baseline="0" noProof="0" dirty="0">
              <a:ln>
                <a:noFill/>
              </a:ln>
              <a:solidFill>
                <a:schemeClr val="accent1"/>
              </a:solidFill>
              <a:effectLst/>
              <a:uLnTx/>
              <a:uFillTx/>
              <a:latin typeface="Calibri" panose="020F0502020204030204"/>
              <a:ea typeface="+mn-ea"/>
              <a:cs typeface="+mn-cs"/>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CR" sz="2000" b="0" i="0" u="none" strike="noStrike" kern="1200" cap="none" spc="0" normalizeH="0" baseline="0" noProof="0" dirty="0">
              <a:ln>
                <a:noFill/>
              </a:ln>
              <a:solidFill>
                <a:schemeClr val="accent1"/>
              </a:solidFill>
              <a:effectLst/>
              <a:uLnTx/>
              <a:uFillTx/>
              <a:latin typeface="Calibri" panose="020F0502020204030204"/>
              <a:ea typeface="+mn-ea"/>
              <a:cs typeface="+mn-cs"/>
            </a:endParaRPr>
          </a:p>
        </p:txBody>
      </p:sp>
      <p:pic>
        <p:nvPicPr>
          <p:cNvPr id="5" name="Imagen 4">
            <a:extLst>
              <a:ext uri="{FF2B5EF4-FFF2-40B4-BE49-F238E27FC236}">
                <a16:creationId xmlns:a16="http://schemas.microsoft.com/office/drawing/2014/main" id="{0042D234-6061-72A0-65D5-04A172EE7248}"/>
              </a:ext>
            </a:extLst>
          </p:cNvPr>
          <p:cNvPicPr>
            <a:picLocks noChangeAspect="1"/>
          </p:cNvPicPr>
          <p:nvPr/>
        </p:nvPicPr>
        <p:blipFill>
          <a:blip r:embed="rId2"/>
          <a:stretch>
            <a:fillRect/>
          </a:stretch>
        </p:blipFill>
        <p:spPr>
          <a:xfrm>
            <a:off x="2330114" y="2923673"/>
            <a:ext cx="8819147" cy="2671009"/>
          </a:xfrm>
          <a:prstGeom prst="rect">
            <a:avLst/>
          </a:prstGeom>
        </p:spPr>
      </p:pic>
    </p:spTree>
    <p:extLst>
      <p:ext uri="{BB962C8B-B14F-4D97-AF65-F5344CB8AC3E}">
        <p14:creationId xmlns:p14="http://schemas.microsoft.com/office/powerpoint/2010/main" val="25865012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36CFA333-AAA0-4F99-8696-76F7264CDB8E}"/>
              </a:ext>
            </a:extLst>
          </p:cNvPr>
          <p:cNvSpPr>
            <a:spLocks noGrp="1"/>
          </p:cNvSpPr>
          <p:nvPr>
            <p:ph type="body" sz="quarter" idx="4294967295"/>
          </p:nvPr>
        </p:nvSpPr>
        <p:spPr>
          <a:xfrm>
            <a:off x="1768642" y="1071563"/>
            <a:ext cx="8883316" cy="5200900"/>
          </a:xfrm>
        </p:spPr>
        <p:txBody>
          <a:bodyPr>
            <a:normAutofit fontScale="92500" lnSpcReduction="10000"/>
          </a:bodyPr>
          <a:lstStyle/>
          <a:p>
            <a:pPr marL="0" indent="0">
              <a:buNone/>
            </a:pPr>
            <a:r>
              <a:rPr lang="es-MX" sz="2600" dirty="0">
                <a:solidFill>
                  <a:schemeClr val="accent1"/>
                </a:solidFill>
              </a:rPr>
              <a:t>¿Cómo crear valor público?</a:t>
            </a:r>
          </a:p>
          <a:p>
            <a:pPr marL="0" indent="0">
              <a:buNone/>
            </a:pPr>
            <a:r>
              <a:rPr lang="es-MX" sz="2200" dirty="0"/>
              <a:t>Para cambiar la estrategia organizativa y generar valor público, los directivos deben emprender una serie de acciones específicas, a saber:</a:t>
            </a:r>
          </a:p>
          <a:p>
            <a:pPr marL="0" indent="0">
              <a:buNone/>
            </a:pPr>
            <a:endParaRPr lang="es-MX" sz="2200" dirty="0"/>
          </a:p>
          <a:p>
            <a:pPr marL="0" indent="0">
              <a:buNone/>
            </a:pPr>
            <a:r>
              <a:rPr lang="es-MX" sz="2200" dirty="0"/>
              <a:t>● Identificación del problema y definición interna de la solución</a:t>
            </a:r>
          </a:p>
          <a:p>
            <a:pPr marL="0" indent="0">
              <a:buNone/>
            </a:pPr>
            <a:r>
              <a:rPr lang="es-MX" sz="2200" dirty="0"/>
              <a:t>● Consulta a las comunidades involucradas</a:t>
            </a:r>
          </a:p>
          <a:p>
            <a:pPr marL="0" indent="0">
              <a:buNone/>
            </a:pPr>
            <a:r>
              <a:rPr lang="es-MX" sz="2200" dirty="0"/>
              <a:t>● Elaboración del informe de valoración</a:t>
            </a:r>
          </a:p>
          <a:p>
            <a:pPr marL="0" indent="0">
              <a:buNone/>
            </a:pPr>
            <a:r>
              <a:rPr lang="es-MX" sz="2200" dirty="0"/>
              <a:t>● Asignación de responsabilidades</a:t>
            </a:r>
          </a:p>
          <a:p>
            <a:pPr marL="0" indent="0">
              <a:buNone/>
            </a:pPr>
            <a:r>
              <a:rPr lang="es-MX" sz="2200" dirty="0"/>
              <a:t>● Reorganización</a:t>
            </a:r>
          </a:p>
          <a:p>
            <a:pPr marL="0" indent="0">
              <a:buNone/>
            </a:pPr>
            <a:r>
              <a:rPr lang="es-MX" sz="2200" dirty="0"/>
              <a:t>● Desarrollo de un plan de acción</a:t>
            </a:r>
          </a:p>
          <a:p>
            <a:pPr marL="0" indent="0">
              <a:buNone/>
            </a:pPr>
            <a:r>
              <a:rPr lang="es-MX" sz="2200" dirty="0"/>
              <a:t>● Aplicación de innovaciones fundamentales</a:t>
            </a:r>
          </a:p>
          <a:p>
            <a:pPr marL="0" indent="0">
              <a:buNone/>
            </a:pPr>
            <a:r>
              <a:rPr lang="es-MX" sz="2200" dirty="0"/>
              <a:t>● Evaluación de los impactos.</a:t>
            </a:r>
          </a:p>
          <a:p>
            <a:pPr marL="0" indent="0">
              <a:buNone/>
            </a:pPr>
            <a:endParaRPr lang="es-MX" sz="2000" b="0" i="0" u="none" strike="noStrike" baseline="0" dirty="0">
              <a:latin typeface="Arial" panose="020B0604020202020204" pitchFamily="34" charset="0"/>
            </a:endParaRPr>
          </a:p>
          <a:p>
            <a:pPr marL="0" indent="0">
              <a:buNone/>
            </a:pPr>
            <a:r>
              <a:rPr lang="es-MX" sz="1500" dirty="0">
                <a:latin typeface="Arial" panose="020B0604020202020204" pitchFamily="34" charset="0"/>
              </a:rPr>
              <a:t> </a:t>
            </a:r>
            <a:r>
              <a:rPr lang="en-US" sz="1500" dirty="0">
                <a:latin typeface="Arial" panose="020B0604020202020204" pitchFamily="34" charset="0"/>
              </a:rPr>
              <a:t>Mark H. Moore, Creating Public Value; Strategic Management in Government. Cambridge, Harvard University Press, 1995</a:t>
            </a:r>
            <a:endParaRPr lang="es-MX" sz="1500" dirty="0"/>
          </a:p>
        </p:txBody>
      </p:sp>
      <p:sp>
        <p:nvSpPr>
          <p:cNvPr id="7" name="Rectangle 6">
            <a:extLst>
              <a:ext uri="{FF2B5EF4-FFF2-40B4-BE49-F238E27FC236}">
                <a16:creationId xmlns:a16="http://schemas.microsoft.com/office/drawing/2014/main" id="{0C88B684-CAE9-854E-AE2B-B2F2158B8DF8}"/>
              </a:ext>
            </a:extLst>
          </p:cNvPr>
          <p:cNvSpPr/>
          <p:nvPr/>
        </p:nvSpPr>
        <p:spPr>
          <a:xfrm>
            <a:off x="-172995" y="383403"/>
            <a:ext cx="407773" cy="184666"/>
          </a:xfrm>
          <a:prstGeom prst="rect">
            <a:avLst/>
          </a:prstGeom>
          <a:solidFill>
            <a:srgbClr val="00678F"/>
          </a:solidFill>
          <a:ln w="12700" cap="flat">
            <a:solidFill>
              <a:srgbClr val="00678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2860" tIns="22860" rIns="22860" bIns="22860" numCol="1" spcCol="38100" rtlCol="0" anchor="ctr">
            <a:spAutoFit/>
          </a:bodyPr>
          <a:lstStyle/>
          <a:p>
            <a:pPr defTabSz="457200" hangingPunct="0"/>
            <a:endParaRPr lang="en-CR" sz="900">
              <a:solidFill>
                <a:srgbClr val="000000"/>
              </a:solidFill>
              <a:latin typeface="+mj-lt"/>
              <a:ea typeface="+mj-ea"/>
              <a:cs typeface="+mj-cs"/>
              <a:sym typeface="Calibri"/>
            </a:endParaRPr>
          </a:p>
        </p:txBody>
      </p:sp>
    </p:spTree>
    <p:extLst>
      <p:ext uri="{BB962C8B-B14F-4D97-AF65-F5344CB8AC3E}">
        <p14:creationId xmlns:p14="http://schemas.microsoft.com/office/powerpoint/2010/main" val="13086074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30ED65F9-E386-42BE-93CD-331283E4CAF3}"/>
              </a:ext>
            </a:extLst>
          </p:cNvPr>
          <p:cNvSpPr>
            <a:spLocks noGrp="1"/>
          </p:cNvSpPr>
          <p:nvPr>
            <p:ph type="body" sz="quarter" idx="4294967295"/>
          </p:nvPr>
        </p:nvSpPr>
        <p:spPr>
          <a:xfrm>
            <a:off x="1828800" y="1431758"/>
            <a:ext cx="5813509" cy="5173579"/>
          </a:xfrm>
        </p:spPr>
        <p:txBody>
          <a:bodyPr>
            <a:normAutofit/>
          </a:bodyPr>
          <a:lstStyle/>
          <a:p>
            <a:pPr marL="0" indent="0" algn="just">
              <a:buNone/>
            </a:pPr>
            <a:r>
              <a:rPr lang="es-MX" sz="2400" b="1" dirty="0">
                <a:solidFill>
                  <a:schemeClr val="accent1"/>
                </a:solidFill>
                <a:latin typeface="+mj-lt"/>
                <a:ea typeface="+mj-ea"/>
                <a:cs typeface="+mj-cs"/>
                <a:sym typeface="Helvetica Neue"/>
              </a:rPr>
              <a:t>¿Cómo determinar la brecha de valor público</a:t>
            </a:r>
            <a:r>
              <a:rPr lang="es-MX" sz="2850" b="1" dirty="0">
                <a:solidFill>
                  <a:schemeClr val="accent1"/>
                </a:solidFill>
                <a:latin typeface="+mj-lt"/>
                <a:ea typeface="+mj-ea"/>
                <a:cs typeface="+mj-cs"/>
                <a:sym typeface="Helvetica Neue"/>
              </a:rPr>
              <a:t>?</a:t>
            </a:r>
          </a:p>
          <a:p>
            <a:pPr marL="0" indent="0" algn="just">
              <a:buNone/>
            </a:pPr>
            <a:r>
              <a:rPr lang="es-MX" sz="1800" dirty="0">
                <a:solidFill>
                  <a:srgbClr val="000000"/>
                </a:solidFill>
                <a:latin typeface="+mj-lt"/>
                <a:ea typeface="+mj-ea"/>
                <a:cs typeface="+mj-cs"/>
                <a:sym typeface="Helvetica Neue"/>
              </a:rPr>
              <a:t>La descripción del problema involucra el </a:t>
            </a:r>
            <a:r>
              <a:rPr lang="es-MX" sz="1800" b="1" dirty="0">
                <a:solidFill>
                  <a:srgbClr val="000000"/>
                </a:solidFill>
                <a:latin typeface="+mj-lt"/>
                <a:ea typeface="+mj-ea"/>
                <a:cs typeface="+mj-cs"/>
                <a:sym typeface="Helvetica Neue"/>
              </a:rPr>
              <a:t>análisis de las causas y efectos </a:t>
            </a:r>
            <a:r>
              <a:rPr lang="es-MX" sz="1800" dirty="0">
                <a:solidFill>
                  <a:srgbClr val="000000"/>
                </a:solidFill>
                <a:latin typeface="+mj-lt"/>
                <a:ea typeface="+mj-ea"/>
                <a:cs typeface="+mj-cs"/>
                <a:sym typeface="Helvetica Neue"/>
              </a:rPr>
              <a:t>que evidencian la brecha de valor público. Se debe abocar a caracterizar el problema para</a:t>
            </a:r>
            <a:r>
              <a:rPr lang="es-MX" sz="1800" b="1" dirty="0">
                <a:solidFill>
                  <a:srgbClr val="000000"/>
                </a:solidFill>
                <a:latin typeface="+mj-lt"/>
                <a:ea typeface="+mj-ea"/>
                <a:cs typeface="+mj-cs"/>
                <a:sym typeface="Helvetica Neue"/>
              </a:rPr>
              <a:t> lograr cuantificar la brecha de valor público</a:t>
            </a:r>
            <a:r>
              <a:rPr lang="es-MX" sz="1800" dirty="0">
                <a:solidFill>
                  <a:srgbClr val="000000"/>
                </a:solidFill>
                <a:latin typeface="+mj-lt"/>
                <a:ea typeface="+mj-ea"/>
                <a:cs typeface="+mj-cs"/>
                <a:sym typeface="Helvetica Neue"/>
              </a:rPr>
              <a:t>.</a:t>
            </a:r>
          </a:p>
          <a:p>
            <a:pPr marL="0" indent="0" algn="just">
              <a:buNone/>
            </a:pPr>
            <a:r>
              <a:rPr lang="es-MX" sz="1800" b="1" dirty="0">
                <a:solidFill>
                  <a:srgbClr val="000000"/>
                </a:solidFill>
                <a:latin typeface="+mj-lt"/>
                <a:ea typeface="+mj-ea"/>
                <a:cs typeface="+mj-cs"/>
                <a:sym typeface="Helvetica Neue"/>
              </a:rPr>
              <a:t>Ejemplo</a:t>
            </a:r>
            <a:r>
              <a:rPr lang="es-MX" sz="1800" dirty="0">
                <a:solidFill>
                  <a:srgbClr val="000000"/>
                </a:solidFill>
                <a:latin typeface="+mj-lt"/>
                <a:ea typeface="+mj-ea"/>
                <a:cs typeface="+mj-cs"/>
                <a:sym typeface="Helvetica Neue"/>
              </a:rPr>
              <a:t>: aumenta la criminalidad en la ciudad. </a:t>
            </a:r>
          </a:p>
          <a:p>
            <a:pPr marL="0" indent="0" algn="just">
              <a:buNone/>
            </a:pPr>
            <a:r>
              <a:rPr lang="es-MX" sz="1800" dirty="0">
                <a:solidFill>
                  <a:srgbClr val="000000"/>
                </a:solidFill>
                <a:latin typeface="+mj-lt"/>
                <a:ea typeface="+mj-ea"/>
                <a:cs typeface="+mj-cs"/>
                <a:sym typeface="Helvetica Neue"/>
              </a:rPr>
              <a:t>Se debe poder caracterizar y cuantificar la situación problema con datos.</a:t>
            </a:r>
          </a:p>
          <a:p>
            <a:pPr marL="0" indent="0" algn="just">
              <a:buNone/>
            </a:pPr>
            <a:r>
              <a:rPr lang="es-MX" sz="1800" dirty="0">
                <a:solidFill>
                  <a:srgbClr val="000000"/>
                </a:solidFill>
                <a:latin typeface="+mj-lt"/>
                <a:ea typeface="+mj-ea"/>
                <a:cs typeface="+mj-cs"/>
                <a:sym typeface="Helvetica Neue"/>
              </a:rPr>
              <a:t>Es posible establecer un punto concreto de referencia sobre el cual definir la acción pública con los datos de las causas y efectos del problema.</a:t>
            </a:r>
          </a:p>
          <a:p>
            <a:pPr marL="0" indent="0" algn="just">
              <a:buNone/>
            </a:pPr>
            <a:r>
              <a:rPr lang="es-MX" sz="1800" dirty="0">
                <a:solidFill>
                  <a:srgbClr val="000000"/>
                </a:solidFill>
                <a:latin typeface="+mj-lt"/>
                <a:ea typeface="+mj-ea"/>
                <a:cs typeface="+mj-cs"/>
                <a:sym typeface="Helvetica Neue"/>
              </a:rPr>
              <a:t>Existen varias técnicas para identificar la brecha de valor público, tales como el </a:t>
            </a:r>
            <a:r>
              <a:rPr lang="es-MX" sz="1800" b="1" dirty="0">
                <a:solidFill>
                  <a:srgbClr val="000000"/>
                </a:solidFill>
                <a:latin typeface="+mj-lt"/>
                <a:ea typeface="+mj-ea"/>
                <a:cs typeface="+mj-cs"/>
                <a:sym typeface="Helvetica Neue"/>
              </a:rPr>
              <a:t>árbol de problemas (causas, problema priorizado y efectos), el diagrama de espina de pescado (Ishikawa) o el marco lógico</a:t>
            </a:r>
            <a:r>
              <a:rPr lang="es-MX" sz="2400" dirty="0">
                <a:solidFill>
                  <a:srgbClr val="000000"/>
                </a:solidFill>
                <a:latin typeface="+mj-lt"/>
                <a:ea typeface="+mj-ea"/>
                <a:cs typeface="+mj-cs"/>
                <a:sym typeface="Helvetica Neue"/>
              </a:rPr>
              <a:t>.</a:t>
            </a:r>
          </a:p>
          <a:p>
            <a:pPr marL="0" indent="0">
              <a:buNone/>
            </a:pPr>
            <a:endParaRPr lang="es-CR" b="1" i="1" dirty="0">
              <a:solidFill>
                <a:srgbClr val="00678F"/>
              </a:solidFill>
            </a:endParaRPr>
          </a:p>
          <a:p>
            <a:pPr algn="just"/>
            <a:endParaRPr lang="es-CR" sz="2200" b="1" i="1" dirty="0"/>
          </a:p>
        </p:txBody>
      </p:sp>
      <p:sp>
        <p:nvSpPr>
          <p:cNvPr id="7" name="Rectangle 6">
            <a:extLst>
              <a:ext uri="{FF2B5EF4-FFF2-40B4-BE49-F238E27FC236}">
                <a16:creationId xmlns:a16="http://schemas.microsoft.com/office/drawing/2014/main" id="{924163FC-9358-1D4E-A331-F0E70FDF739A}"/>
              </a:ext>
            </a:extLst>
          </p:cNvPr>
          <p:cNvSpPr/>
          <p:nvPr/>
        </p:nvSpPr>
        <p:spPr>
          <a:xfrm>
            <a:off x="-172995" y="383403"/>
            <a:ext cx="407773" cy="184666"/>
          </a:xfrm>
          <a:prstGeom prst="rect">
            <a:avLst/>
          </a:prstGeom>
          <a:solidFill>
            <a:srgbClr val="00678F"/>
          </a:solidFill>
          <a:ln w="12700" cap="flat">
            <a:solidFill>
              <a:srgbClr val="00678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2860" tIns="22860" rIns="22860" bIns="22860" numCol="1" spcCol="38100" rtlCol="0" anchor="ctr">
            <a:spAutoFit/>
          </a:bodyPr>
          <a:lstStyle/>
          <a:p>
            <a:pPr defTabSz="457200" hangingPunct="0"/>
            <a:endParaRPr lang="en-CR" sz="900" kern="0">
              <a:solidFill>
                <a:srgbClr val="000000"/>
              </a:solidFill>
              <a:latin typeface="Calibri Light" panose="020F0302020204030204"/>
              <a:ea typeface="+mj-ea"/>
              <a:cs typeface="+mj-cs"/>
              <a:sym typeface="Calibri"/>
            </a:endParaRPr>
          </a:p>
        </p:txBody>
      </p:sp>
      <p:sp>
        <p:nvSpPr>
          <p:cNvPr id="9" name="Marcador de texto 4">
            <a:extLst>
              <a:ext uri="{FF2B5EF4-FFF2-40B4-BE49-F238E27FC236}">
                <a16:creationId xmlns:a16="http://schemas.microsoft.com/office/drawing/2014/main" id="{5410CAE7-5809-7442-B7BE-E587EC588662}"/>
              </a:ext>
            </a:extLst>
          </p:cNvPr>
          <p:cNvSpPr txBox="1">
            <a:spLocks/>
          </p:cNvSpPr>
          <p:nvPr/>
        </p:nvSpPr>
        <p:spPr>
          <a:xfrm>
            <a:off x="1744579" y="339785"/>
            <a:ext cx="5813509" cy="3317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860" rIns="22860">
            <a:normAutofit fontScale="92500" lnSpcReduction="20000"/>
          </a:bodyPr>
          <a:lstStyle>
            <a:defPPr marL="0" marR="0" indent="0" algn="l" defTabSz="2177095" rtl="0" fontAlgn="auto" latinLnBrk="1" hangingPunct="0">
              <a:lnSpc>
                <a:spcPct val="100000"/>
              </a:lnSpc>
              <a:spcBef>
                <a:spcPts val="0"/>
              </a:spcBef>
              <a:spcAft>
                <a:spcPts val="0"/>
              </a:spcAft>
              <a:buClrTx/>
              <a:buSzTx/>
              <a:buFontTx/>
              <a:buNone/>
              <a:tabLst/>
              <a:defRPr kumimoji="0" sz="4286" b="0" i="0" u="none" strike="noStrike" cap="none" spc="0" normalizeH="0" baseline="0">
                <a:ln>
                  <a:noFill/>
                </a:ln>
                <a:solidFill>
                  <a:srgbClr val="000000"/>
                </a:solidFill>
                <a:effectLst/>
                <a:uFillTx/>
              </a:defRPr>
            </a:defPPr>
            <a:lvl1pPr marL="0" marR="0" indent="0" algn="l" defTabSz="2177095" rtl="0" fontAlgn="auto" latinLnBrk="0" hangingPunct="0">
              <a:lnSpc>
                <a:spcPct val="100000"/>
              </a:lnSpc>
              <a:spcBef>
                <a:spcPts val="0"/>
              </a:spcBef>
              <a:spcAft>
                <a:spcPts val="0"/>
              </a:spcAft>
              <a:buClrTx/>
              <a:buSzTx/>
              <a:buFontTx/>
              <a:buNone/>
              <a:tabLst/>
              <a:defRPr kumimoji="0" sz="4286" b="0" i="0" u="none" strike="noStrike" cap="none" spc="0" normalizeH="0" baseline="0">
                <a:ln>
                  <a:noFill/>
                </a:ln>
                <a:solidFill>
                  <a:srgbClr val="000000"/>
                </a:solidFill>
                <a:effectLst/>
                <a:uFillTx/>
                <a:latin typeface="+mj-lt"/>
                <a:ea typeface="+mj-ea"/>
                <a:cs typeface="+mj-cs"/>
                <a:sym typeface="Calibri"/>
              </a:defRPr>
            </a:lvl1pPr>
            <a:lvl2pPr marL="0" marR="0" indent="1088547" algn="l" defTabSz="2177095" rtl="0" fontAlgn="auto" latinLnBrk="0" hangingPunct="0">
              <a:lnSpc>
                <a:spcPct val="100000"/>
              </a:lnSpc>
              <a:spcBef>
                <a:spcPts val="0"/>
              </a:spcBef>
              <a:spcAft>
                <a:spcPts val="0"/>
              </a:spcAft>
              <a:buClrTx/>
              <a:buSzTx/>
              <a:buFontTx/>
              <a:buNone/>
              <a:tabLst/>
              <a:defRPr kumimoji="0" sz="4286" b="0" i="0" u="none" strike="noStrike" cap="none" spc="0" normalizeH="0" baseline="0">
                <a:ln>
                  <a:noFill/>
                </a:ln>
                <a:solidFill>
                  <a:srgbClr val="000000"/>
                </a:solidFill>
                <a:effectLst/>
                <a:uFillTx/>
                <a:latin typeface="+mj-lt"/>
                <a:ea typeface="+mj-ea"/>
                <a:cs typeface="+mj-cs"/>
                <a:sym typeface="Calibri"/>
              </a:defRPr>
            </a:lvl2pPr>
            <a:lvl3pPr marL="0" marR="0" indent="2177095" algn="l" defTabSz="2177095" rtl="0" fontAlgn="auto" latinLnBrk="0" hangingPunct="0">
              <a:lnSpc>
                <a:spcPct val="100000"/>
              </a:lnSpc>
              <a:spcBef>
                <a:spcPts val="0"/>
              </a:spcBef>
              <a:spcAft>
                <a:spcPts val="0"/>
              </a:spcAft>
              <a:buClrTx/>
              <a:buSzTx/>
              <a:buFontTx/>
              <a:buNone/>
              <a:tabLst/>
              <a:defRPr kumimoji="0" sz="4286" b="0" i="0" u="none" strike="noStrike" cap="none" spc="0" normalizeH="0" baseline="0">
                <a:ln>
                  <a:noFill/>
                </a:ln>
                <a:solidFill>
                  <a:srgbClr val="000000"/>
                </a:solidFill>
                <a:effectLst/>
                <a:uFillTx/>
                <a:latin typeface="+mj-lt"/>
                <a:ea typeface="+mj-ea"/>
                <a:cs typeface="+mj-cs"/>
                <a:sym typeface="Calibri"/>
              </a:defRPr>
            </a:lvl3pPr>
            <a:lvl4pPr marL="0" marR="0" indent="3265642" algn="l" defTabSz="2177095" rtl="0" fontAlgn="auto" latinLnBrk="0" hangingPunct="0">
              <a:lnSpc>
                <a:spcPct val="100000"/>
              </a:lnSpc>
              <a:spcBef>
                <a:spcPts val="0"/>
              </a:spcBef>
              <a:spcAft>
                <a:spcPts val="0"/>
              </a:spcAft>
              <a:buClrTx/>
              <a:buSzTx/>
              <a:buFontTx/>
              <a:buNone/>
              <a:tabLst/>
              <a:defRPr kumimoji="0" sz="4286" b="0" i="0" u="none" strike="noStrike" cap="none" spc="0" normalizeH="0" baseline="0">
                <a:ln>
                  <a:noFill/>
                </a:ln>
                <a:solidFill>
                  <a:srgbClr val="000000"/>
                </a:solidFill>
                <a:effectLst/>
                <a:uFillTx/>
                <a:latin typeface="+mj-lt"/>
                <a:ea typeface="+mj-ea"/>
                <a:cs typeface="+mj-cs"/>
                <a:sym typeface="Calibri"/>
              </a:defRPr>
            </a:lvl4pPr>
            <a:lvl5pPr marL="0" marR="0" indent="4354190" algn="l" defTabSz="2177095" rtl="0" fontAlgn="auto" latinLnBrk="0" hangingPunct="0">
              <a:lnSpc>
                <a:spcPct val="100000"/>
              </a:lnSpc>
              <a:spcBef>
                <a:spcPts val="0"/>
              </a:spcBef>
              <a:spcAft>
                <a:spcPts val="0"/>
              </a:spcAft>
              <a:buClrTx/>
              <a:buSzTx/>
              <a:buFontTx/>
              <a:buNone/>
              <a:tabLst/>
              <a:defRPr kumimoji="0" sz="4286" b="0" i="0" u="none" strike="noStrike" cap="none" spc="0" normalizeH="0" baseline="0">
                <a:ln>
                  <a:noFill/>
                </a:ln>
                <a:solidFill>
                  <a:srgbClr val="000000"/>
                </a:solidFill>
                <a:effectLst/>
                <a:uFillTx/>
                <a:latin typeface="+mj-lt"/>
                <a:ea typeface="+mj-ea"/>
                <a:cs typeface="+mj-cs"/>
                <a:sym typeface="Calibri"/>
              </a:defRPr>
            </a:lvl5pPr>
            <a:lvl6pPr marL="0" marR="0" indent="5442737" algn="l" defTabSz="2177095" rtl="0" fontAlgn="auto" latinLnBrk="0" hangingPunct="0">
              <a:lnSpc>
                <a:spcPct val="100000"/>
              </a:lnSpc>
              <a:spcBef>
                <a:spcPts val="0"/>
              </a:spcBef>
              <a:spcAft>
                <a:spcPts val="0"/>
              </a:spcAft>
              <a:buClrTx/>
              <a:buSzTx/>
              <a:buFontTx/>
              <a:buNone/>
              <a:tabLst/>
              <a:defRPr kumimoji="0" sz="4286" b="0" i="0" u="none" strike="noStrike" cap="none" spc="0" normalizeH="0" baseline="0">
                <a:ln>
                  <a:noFill/>
                </a:ln>
                <a:solidFill>
                  <a:srgbClr val="000000"/>
                </a:solidFill>
                <a:effectLst/>
                <a:uFillTx/>
                <a:latin typeface="+mj-lt"/>
                <a:ea typeface="+mj-ea"/>
                <a:cs typeface="+mj-cs"/>
                <a:sym typeface="Calibri"/>
              </a:defRPr>
            </a:lvl6pPr>
            <a:lvl7pPr marL="0" marR="0" indent="6531285" algn="l" defTabSz="2177095" rtl="0" fontAlgn="auto" latinLnBrk="0" hangingPunct="0">
              <a:lnSpc>
                <a:spcPct val="100000"/>
              </a:lnSpc>
              <a:spcBef>
                <a:spcPts val="0"/>
              </a:spcBef>
              <a:spcAft>
                <a:spcPts val="0"/>
              </a:spcAft>
              <a:buClrTx/>
              <a:buSzTx/>
              <a:buFontTx/>
              <a:buNone/>
              <a:tabLst/>
              <a:defRPr kumimoji="0" sz="4286" b="0" i="0" u="none" strike="noStrike" cap="none" spc="0" normalizeH="0" baseline="0">
                <a:ln>
                  <a:noFill/>
                </a:ln>
                <a:solidFill>
                  <a:srgbClr val="000000"/>
                </a:solidFill>
                <a:effectLst/>
                <a:uFillTx/>
                <a:latin typeface="+mj-lt"/>
                <a:ea typeface="+mj-ea"/>
                <a:cs typeface="+mj-cs"/>
                <a:sym typeface="Calibri"/>
              </a:defRPr>
            </a:lvl7pPr>
            <a:lvl8pPr marL="0" marR="0" indent="7619832" algn="l" defTabSz="2177095" rtl="0" fontAlgn="auto" latinLnBrk="0" hangingPunct="0">
              <a:lnSpc>
                <a:spcPct val="100000"/>
              </a:lnSpc>
              <a:spcBef>
                <a:spcPts val="0"/>
              </a:spcBef>
              <a:spcAft>
                <a:spcPts val="0"/>
              </a:spcAft>
              <a:buClrTx/>
              <a:buSzTx/>
              <a:buFontTx/>
              <a:buNone/>
              <a:tabLst/>
              <a:defRPr kumimoji="0" sz="4286" b="0" i="0" u="none" strike="noStrike" cap="none" spc="0" normalizeH="0" baseline="0">
                <a:ln>
                  <a:noFill/>
                </a:ln>
                <a:solidFill>
                  <a:srgbClr val="000000"/>
                </a:solidFill>
                <a:effectLst/>
                <a:uFillTx/>
                <a:latin typeface="+mj-lt"/>
                <a:ea typeface="+mj-ea"/>
                <a:cs typeface="+mj-cs"/>
                <a:sym typeface="Calibri"/>
              </a:defRPr>
            </a:lvl8pPr>
            <a:lvl9pPr marL="0" marR="0" indent="8708380" algn="l" defTabSz="2177095" rtl="0" fontAlgn="auto" latinLnBrk="0" hangingPunct="0">
              <a:lnSpc>
                <a:spcPct val="100000"/>
              </a:lnSpc>
              <a:spcBef>
                <a:spcPts val="0"/>
              </a:spcBef>
              <a:spcAft>
                <a:spcPts val="0"/>
              </a:spcAft>
              <a:buClrTx/>
              <a:buSzTx/>
              <a:buFontTx/>
              <a:buNone/>
              <a:tabLst/>
              <a:defRPr kumimoji="0" sz="4286" b="0" i="0" u="none" strike="noStrike" cap="none" spc="0" normalizeH="0" baseline="0">
                <a:ln>
                  <a:noFill/>
                </a:ln>
                <a:solidFill>
                  <a:srgbClr val="000000"/>
                </a:solidFill>
                <a:effectLst/>
                <a:uFillTx/>
                <a:latin typeface="+mj-lt"/>
                <a:ea typeface="+mj-ea"/>
                <a:cs typeface="+mj-cs"/>
                <a:sym typeface="Calibri"/>
              </a:defRPr>
            </a:lvl9pPr>
          </a:lstStyle>
          <a:p>
            <a:pPr defTabSz="1088548"/>
            <a:endParaRPr lang="es-CR" sz="2000" b="1" kern="0" dirty="0">
              <a:solidFill>
                <a:srgbClr val="182F51"/>
              </a:solidFill>
              <a:latin typeface="Calibri" panose="020F0502020204030204" pitchFamily="34" charset="0"/>
              <a:ea typeface="Verdana" panose="020B0604030504040204" pitchFamily="34" charset="0"/>
              <a:cs typeface="Calibri" panose="020F0502020204030204" pitchFamily="34" charset="0"/>
            </a:endParaRPr>
          </a:p>
        </p:txBody>
      </p:sp>
      <p:pic>
        <p:nvPicPr>
          <p:cNvPr id="2" name="Imagen 1">
            <a:extLst>
              <a:ext uri="{FF2B5EF4-FFF2-40B4-BE49-F238E27FC236}">
                <a16:creationId xmlns:a16="http://schemas.microsoft.com/office/drawing/2014/main" id="{7E06AEF8-1904-B122-DC2E-042F47CEEC7A}"/>
              </a:ext>
            </a:extLst>
          </p:cNvPr>
          <p:cNvPicPr>
            <a:picLocks noChangeAspect="1"/>
          </p:cNvPicPr>
          <p:nvPr/>
        </p:nvPicPr>
        <p:blipFill>
          <a:blip r:embed="rId2"/>
          <a:stretch>
            <a:fillRect/>
          </a:stretch>
        </p:blipFill>
        <p:spPr>
          <a:xfrm>
            <a:off x="8368619" y="2887910"/>
            <a:ext cx="1837133" cy="1839740"/>
          </a:xfrm>
          <a:prstGeom prst="rect">
            <a:avLst/>
          </a:prstGeom>
        </p:spPr>
      </p:pic>
      <p:pic>
        <p:nvPicPr>
          <p:cNvPr id="5" name="Imagen 4" descr="Tabla&#10;&#10;Descripción generada automáticamente">
            <a:extLst>
              <a:ext uri="{FF2B5EF4-FFF2-40B4-BE49-F238E27FC236}">
                <a16:creationId xmlns:a16="http://schemas.microsoft.com/office/drawing/2014/main" id="{6597CE7A-3738-DA68-5AA0-CD10E0CC31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8619" y="4756677"/>
            <a:ext cx="1927966" cy="1693312"/>
          </a:xfrm>
          <a:prstGeom prst="rect">
            <a:avLst/>
          </a:prstGeom>
        </p:spPr>
      </p:pic>
      <p:pic>
        <p:nvPicPr>
          <p:cNvPr id="6" name="Imagen 5" descr="Logotipo, nombre de la empresa&#10;&#10;Descripción generada automáticamente">
            <a:extLst>
              <a:ext uri="{FF2B5EF4-FFF2-40B4-BE49-F238E27FC236}">
                <a16:creationId xmlns:a16="http://schemas.microsoft.com/office/drawing/2014/main" id="{664BAC1D-F7C2-CD3A-4C9A-831D0D2F76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68620" y="1254667"/>
            <a:ext cx="1837133" cy="1633243"/>
          </a:xfrm>
          <a:prstGeom prst="rect">
            <a:avLst/>
          </a:prstGeom>
        </p:spPr>
      </p:pic>
    </p:spTree>
    <p:extLst>
      <p:ext uri="{BB962C8B-B14F-4D97-AF65-F5344CB8AC3E}">
        <p14:creationId xmlns:p14="http://schemas.microsoft.com/office/powerpoint/2010/main" val="2764469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30ED65F9-E386-42BE-93CD-331283E4CAF3}"/>
              </a:ext>
            </a:extLst>
          </p:cNvPr>
          <p:cNvSpPr>
            <a:spLocks noGrp="1"/>
          </p:cNvSpPr>
          <p:nvPr>
            <p:ph type="body" sz="quarter" idx="4294967295"/>
          </p:nvPr>
        </p:nvSpPr>
        <p:spPr>
          <a:xfrm>
            <a:off x="2466474" y="1395663"/>
            <a:ext cx="8361948" cy="4824664"/>
          </a:xfrm>
        </p:spPr>
        <p:txBody>
          <a:bodyPr>
            <a:normAutofit/>
          </a:bodyPr>
          <a:lstStyle/>
          <a:p>
            <a:pPr marL="0" indent="0">
              <a:buNone/>
            </a:pPr>
            <a:endParaRPr lang="es-CR" b="1" i="1" dirty="0">
              <a:solidFill>
                <a:srgbClr val="00678F"/>
              </a:solidFill>
            </a:endParaRPr>
          </a:p>
          <a:p>
            <a:pPr algn="just"/>
            <a:endParaRPr lang="es-CR" sz="2200" b="1" i="1" dirty="0"/>
          </a:p>
        </p:txBody>
      </p:sp>
      <p:sp>
        <p:nvSpPr>
          <p:cNvPr id="7" name="Rectangle 6">
            <a:extLst>
              <a:ext uri="{FF2B5EF4-FFF2-40B4-BE49-F238E27FC236}">
                <a16:creationId xmlns:a16="http://schemas.microsoft.com/office/drawing/2014/main" id="{924163FC-9358-1D4E-A331-F0E70FDF739A}"/>
              </a:ext>
            </a:extLst>
          </p:cNvPr>
          <p:cNvSpPr/>
          <p:nvPr/>
        </p:nvSpPr>
        <p:spPr>
          <a:xfrm>
            <a:off x="-172995" y="383403"/>
            <a:ext cx="407773" cy="184666"/>
          </a:xfrm>
          <a:prstGeom prst="rect">
            <a:avLst/>
          </a:prstGeom>
          <a:solidFill>
            <a:srgbClr val="00678F"/>
          </a:solidFill>
          <a:ln w="12700" cap="flat">
            <a:solidFill>
              <a:srgbClr val="00678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2860" tIns="22860" rIns="22860" bIns="22860" numCol="1" spcCol="38100" rtlCol="0" anchor="ctr">
            <a:spAutoFit/>
          </a:bodyPr>
          <a:lstStyle/>
          <a:p>
            <a:pPr defTabSz="457200" hangingPunct="0"/>
            <a:endParaRPr lang="en-CR" sz="900" kern="0">
              <a:solidFill>
                <a:srgbClr val="000000"/>
              </a:solidFill>
              <a:latin typeface="Calibri Light" panose="020F0302020204030204"/>
              <a:ea typeface="+mj-ea"/>
              <a:cs typeface="+mj-cs"/>
              <a:sym typeface="Calibri"/>
            </a:endParaRPr>
          </a:p>
        </p:txBody>
      </p:sp>
      <p:sp>
        <p:nvSpPr>
          <p:cNvPr id="9" name="Marcador de texto 4">
            <a:extLst>
              <a:ext uri="{FF2B5EF4-FFF2-40B4-BE49-F238E27FC236}">
                <a16:creationId xmlns:a16="http://schemas.microsoft.com/office/drawing/2014/main" id="{5410CAE7-5809-7442-B7BE-E587EC588662}"/>
              </a:ext>
            </a:extLst>
          </p:cNvPr>
          <p:cNvSpPr txBox="1">
            <a:spLocks/>
          </p:cNvSpPr>
          <p:nvPr/>
        </p:nvSpPr>
        <p:spPr>
          <a:xfrm>
            <a:off x="1744579" y="339785"/>
            <a:ext cx="5813509" cy="13326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860" rIns="22860">
            <a:normAutofit/>
          </a:bodyPr>
          <a:lstStyle>
            <a:defPPr marL="0" marR="0" indent="0" algn="l" defTabSz="2177095" rtl="0" fontAlgn="auto" latinLnBrk="1" hangingPunct="0">
              <a:lnSpc>
                <a:spcPct val="100000"/>
              </a:lnSpc>
              <a:spcBef>
                <a:spcPts val="0"/>
              </a:spcBef>
              <a:spcAft>
                <a:spcPts val="0"/>
              </a:spcAft>
              <a:buClrTx/>
              <a:buSzTx/>
              <a:buFontTx/>
              <a:buNone/>
              <a:tabLst/>
              <a:defRPr kumimoji="0" sz="4286" b="0" i="0" u="none" strike="noStrike" cap="none" spc="0" normalizeH="0" baseline="0">
                <a:ln>
                  <a:noFill/>
                </a:ln>
                <a:solidFill>
                  <a:srgbClr val="000000"/>
                </a:solidFill>
                <a:effectLst/>
                <a:uFillTx/>
              </a:defRPr>
            </a:defPPr>
            <a:lvl1pPr marL="0" marR="0" indent="0" algn="l" defTabSz="2177095" rtl="0" fontAlgn="auto" latinLnBrk="0" hangingPunct="0">
              <a:lnSpc>
                <a:spcPct val="100000"/>
              </a:lnSpc>
              <a:spcBef>
                <a:spcPts val="0"/>
              </a:spcBef>
              <a:spcAft>
                <a:spcPts val="0"/>
              </a:spcAft>
              <a:buClrTx/>
              <a:buSzTx/>
              <a:buFontTx/>
              <a:buNone/>
              <a:tabLst/>
              <a:defRPr kumimoji="0" sz="4286" b="0" i="0" u="none" strike="noStrike" cap="none" spc="0" normalizeH="0" baseline="0">
                <a:ln>
                  <a:noFill/>
                </a:ln>
                <a:solidFill>
                  <a:srgbClr val="000000"/>
                </a:solidFill>
                <a:effectLst/>
                <a:uFillTx/>
                <a:latin typeface="+mj-lt"/>
                <a:ea typeface="+mj-ea"/>
                <a:cs typeface="+mj-cs"/>
                <a:sym typeface="Calibri"/>
              </a:defRPr>
            </a:lvl1pPr>
            <a:lvl2pPr marL="0" marR="0" indent="1088547" algn="l" defTabSz="2177095" rtl="0" fontAlgn="auto" latinLnBrk="0" hangingPunct="0">
              <a:lnSpc>
                <a:spcPct val="100000"/>
              </a:lnSpc>
              <a:spcBef>
                <a:spcPts val="0"/>
              </a:spcBef>
              <a:spcAft>
                <a:spcPts val="0"/>
              </a:spcAft>
              <a:buClrTx/>
              <a:buSzTx/>
              <a:buFontTx/>
              <a:buNone/>
              <a:tabLst/>
              <a:defRPr kumimoji="0" sz="4286" b="0" i="0" u="none" strike="noStrike" cap="none" spc="0" normalizeH="0" baseline="0">
                <a:ln>
                  <a:noFill/>
                </a:ln>
                <a:solidFill>
                  <a:srgbClr val="000000"/>
                </a:solidFill>
                <a:effectLst/>
                <a:uFillTx/>
                <a:latin typeface="+mj-lt"/>
                <a:ea typeface="+mj-ea"/>
                <a:cs typeface="+mj-cs"/>
                <a:sym typeface="Calibri"/>
              </a:defRPr>
            </a:lvl2pPr>
            <a:lvl3pPr marL="0" marR="0" indent="2177095" algn="l" defTabSz="2177095" rtl="0" fontAlgn="auto" latinLnBrk="0" hangingPunct="0">
              <a:lnSpc>
                <a:spcPct val="100000"/>
              </a:lnSpc>
              <a:spcBef>
                <a:spcPts val="0"/>
              </a:spcBef>
              <a:spcAft>
                <a:spcPts val="0"/>
              </a:spcAft>
              <a:buClrTx/>
              <a:buSzTx/>
              <a:buFontTx/>
              <a:buNone/>
              <a:tabLst/>
              <a:defRPr kumimoji="0" sz="4286" b="0" i="0" u="none" strike="noStrike" cap="none" spc="0" normalizeH="0" baseline="0">
                <a:ln>
                  <a:noFill/>
                </a:ln>
                <a:solidFill>
                  <a:srgbClr val="000000"/>
                </a:solidFill>
                <a:effectLst/>
                <a:uFillTx/>
                <a:latin typeface="+mj-lt"/>
                <a:ea typeface="+mj-ea"/>
                <a:cs typeface="+mj-cs"/>
                <a:sym typeface="Calibri"/>
              </a:defRPr>
            </a:lvl3pPr>
            <a:lvl4pPr marL="0" marR="0" indent="3265642" algn="l" defTabSz="2177095" rtl="0" fontAlgn="auto" latinLnBrk="0" hangingPunct="0">
              <a:lnSpc>
                <a:spcPct val="100000"/>
              </a:lnSpc>
              <a:spcBef>
                <a:spcPts val="0"/>
              </a:spcBef>
              <a:spcAft>
                <a:spcPts val="0"/>
              </a:spcAft>
              <a:buClrTx/>
              <a:buSzTx/>
              <a:buFontTx/>
              <a:buNone/>
              <a:tabLst/>
              <a:defRPr kumimoji="0" sz="4286" b="0" i="0" u="none" strike="noStrike" cap="none" spc="0" normalizeH="0" baseline="0">
                <a:ln>
                  <a:noFill/>
                </a:ln>
                <a:solidFill>
                  <a:srgbClr val="000000"/>
                </a:solidFill>
                <a:effectLst/>
                <a:uFillTx/>
                <a:latin typeface="+mj-lt"/>
                <a:ea typeface="+mj-ea"/>
                <a:cs typeface="+mj-cs"/>
                <a:sym typeface="Calibri"/>
              </a:defRPr>
            </a:lvl4pPr>
            <a:lvl5pPr marL="0" marR="0" indent="4354190" algn="l" defTabSz="2177095" rtl="0" fontAlgn="auto" latinLnBrk="0" hangingPunct="0">
              <a:lnSpc>
                <a:spcPct val="100000"/>
              </a:lnSpc>
              <a:spcBef>
                <a:spcPts val="0"/>
              </a:spcBef>
              <a:spcAft>
                <a:spcPts val="0"/>
              </a:spcAft>
              <a:buClrTx/>
              <a:buSzTx/>
              <a:buFontTx/>
              <a:buNone/>
              <a:tabLst/>
              <a:defRPr kumimoji="0" sz="4286" b="0" i="0" u="none" strike="noStrike" cap="none" spc="0" normalizeH="0" baseline="0">
                <a:ln>
                  <a:noFill/>
                </a:ln>
                <a:solidFill>
                  <a:srgbClr val="000000"/>
                </a:solidFill>
                <a:effectLst/>
                <a:uFillTx/>
                <a:latin typeface="+mj-lt"/>
                <a:ea typeface="+mj-ea"/>
                <a:cs typeface="+mj-cs"/>
                <a:sym typeface="Calibri"/>
              </a:defRPr>
            </a:lvl5pPr>
            <a:lvl6pPr marL="0" marR="0" indent="5442737" algn="l" defTabSz="2177095" rtl="0" fontAlgn="auto" latinLnBrk="0" hangingPunct="0">
              <a:lnSpc>
                <a:spcPct val="100000"/>
              </a:lnSpc>
              <a:spcBef>
                <a:spcPts val="0"/>
              </a:spcBef>
              <a:spcAft>
                <a:spcPts val="0"/>
              </a:spcAft>
              <a:buClrTx/>
              <a:buSzTx/>
              <a:buFontTx/>
              <a:buNone/>
              <a:tabLst/>
              <a:defRPr kumimoji="0" sz="4286" b="0" i="0" u="none" strike="noStrike" cap="none" spc="0" normalizeH="0" baseline="0">
                <a:ln>
                  <a:noFill/>
                </a:ln>
                <a:solidFill>
                  <a:srgbClr val="000000"/>
                </a:solidFill>
                <a:effectLst/>
                <a:uFillTx/>
                <a:latin typeface="+mj-lt"/>
                <a:ea typeface="+mj-ea"/>
                <a:cs typeface="+mj-cs"/>
                <a:sym typeface="Calibri"/>
              </a:defRPr>
            </a:lvl6pPr>
            <a:lvl7pPr marL="0" marR="0" indent="6531285" algn="l" defTabSz="2177095" rtl="0" fontAlgn="auto" latinLnBrk="0" hangingPunct="0">
              <a:lnSpc>
                <a:spcPct val="100000"/>
              </a:lnSpc>
              <a:spcBef>
                <a:spcPts val="0"/>
              </a:spcBef>
              <a:spcAft>
                <a:spcPts val="0"/>
              </a:spcAft>
              <a:buClrTx/>
              <a:buSzTx/>
              <a:buFontTx/>
              <a:buNone/>
              <a:tabLst/>
              <a:defRPr kumimoji="0" sz="4286" b="0" i="0" u="none" strike="noStrike" cap="none" spc="0" normalizeH="0" baseline="0">
                <a:ln>
                  <a:noFill/>
                </a:ln>
                <a:solidFill>
                  <a:srgbClr val="000000"/>
                </a:solidFill>
                <a:effectLst/>
                <a:uFillTx/>
                <a:latin typeface="+mj-lt"/>
                <a:ea typeface="+mj-ea"/>
                <a:cs typeface="+mj-cs"/>
                <a:sym typeface="Calibri"/>
              </a:defRPr>
            </a:lvl7pPr>
            <a:lvl8pPr marL="0" marR="0" indent="7619832" algn="l" defTabSz="2177095" rtl="0" fontAlgn="auto" latinLnBrk="0" hangingPunct="0">
              <a:lnSpc>
                <a:spcPct val="100000"/>
              </a:lnSpc>
              <a:spcBef>
                <a:spcPts val="0"/>
              </a:spcBef>
              <a:spcAft>
                <a:spcPts val="0"/>
              </a:spcAft>
              <a:buClrTx/>
              <a:buSzTx/>
              <a:buFontTx/>
              <a:buNone/>
              <a:tabLst/>
              <a:defRPr kumimoji="0" sz="4286" b="0" i="0" u="none" strike="noStrike" cap="none" spc="0" normalizeH="0" baseline="0">
                <a:ln>
                  <a:noFill/>
                </a:ln>
                <a:solidFill>
                  <a:srgbClr val="000000"/>
                </a:solidFill>
                <a:effectLst/>
                <a:uFillTx/>
                <a:latin typeface="+mj-lt"/>
                <a:ea typeface="+mj-ea"/>
                <a:cs typeface="+mj-cs"/>
                <a:sym typeface="Calibri"/>
              </a:defRPr>
            </a:lvl8pPr>
            <a:lvl9pPr marL="0" marR="0" indent="8708380" algn="l" defTabSz="2177095" rtl="0" fontAlgn="auto" latinLnBrk="0" hangingPunct="0">
              <a:lnSpc>
                <a:spcPct val="100000"/>
              </a:lnSpc>
              <a:spcBef>
                <a:spcPts val="0"/>
              </a:spcBef>
              <a:spcAft>
                <a:spcPts val="0"/>
              </a:spcAft>
              <a:buClrTx/>
              <a:buSzTx/>
              <a:buFontTx/>
              <a:buNone/>
              <a:tabLst/>
              <a:defRPr kumimoji="0" sz="4286" b="0" i="0" u="none" strike="noStrike" cap="none" spc="0" normalizeH="0" baseline="0">
                <a:ln>
                  <a:noFill/>
                </a:ln>
                <a:solidFill>
                  <a:srgbClr val="000000"/>
                </a:solidFill>
                <a:effectLst/>
                <a:uFillTx/>
                <a:latin typeface="+mj-lt"/>
                <a:ea typeface="+mj-ea"/>
                <a:cs typeface="+mj-cs"/>
                <a:sym typeface="Calibri"/>
              </a:defRPr>
            </a:lvl9pPr>
          </a:lstStyle>
          <a:p>
            <a:pPr defTabSz="1088548"/>
            <a:endParaRPr lang="es-CR" sz="2000" b="1" kern="0" dirty="0">
              <a:solidFill>
                <a:srgbClr val="182F51"/>
              </a:solidFill>
              <a:latin typeface="Calibri" panose="020F0502020204030204" pitchFamily="34" charset="0"/>
              <a:ea typeface="Verdana" panose="020B0604030504040204" pitchFamily="34" charset="0"/>
              <a:cs typeface="Calibri" panose="020F0502020204030204" pitchFamily="34" charset="0"/>
            </a:endParaRPr>
          </a:p>
          <a:p>
            <a:pPr defTabSz="1088548"/>
            <a:endParaRPr lang="es-CR" sz="2000" b="1" kern="0" dirty="0">
              <a:solidFill>
                <a:srgbClr val="182F51"/>
              </a:solidFill>
              <a:latin typeface="Calibri" panose="020F0502020204030204" pitchFamily="34" charset="0"/>
              <a:ea typeface="Verdana" panose="020B0604030504040204" pitchFamily="34" charset="0"/>
              <a:cs typeface="Calibri" panose="020F0502020204030204" pitchFamily="34" charset="0"/>
            </a:endParaRPr>
          </a:p>
          <a:p>
            <a:pPr defTabSz="1088548"/>
            <a:r>
              <a:rPr lang="es-CR" sz="2000" b="1" kern="0" dirty="0">
                <a:solidFill>
                  <a:srgbClr val="182F51"/>
                </a:solidFill>
                <a:latin typeface="Calibri" panose="020F0502020204030204" pitchFamily="34" charset="0"/>
                <a:ea typeface="Verdana" panose="020B0604030504040204" pitchFamily="34" charset="0"/>
                <a:cs typeface="Calibri" panose="020F0502020204030204" pitchFamily="34" charset="0"/>
              </a:rPr>
              <a:t>Ejemplo de un árbol de problemas</a:t>
            </a:r>
          </a:p>
        </p:txBody>
      </p:sp>
      <p:pic>
        <p:nvPicPr>
          <p:cNvPr id="4" name="Imagen 3">
            <a:extLst>
              <a:ext uri="{FF2B5EF4-FFF2-40B4-BE49-F238E27FC236}">
                <a16:creationId xmlns:a16="http://schemas.microsoft.com/office/drawing/2014/main" id="{32630EEF-C5F5-78B3-83CD-7825DE250580}"/>
              </a:ext>
            </a:extLst>
          </p:cNvPr>
          <p:cNvPicPr>
            <a:picLocks noChangeAspect="1"/>
          </p:cNvPicPr>
          <p:nvPr/>
        </p:nvPicPr>
        <p:blipFill>
          <a:blip r:embed="rId2"/>
          <a:stretch>
            <a:fillRect/>
          </a:stretch>
        </p:blipFill>
        <p:spPr>
          <a:xfrm>
            <a:off x="2466474" y="1672390"/>
            <a:ext cx="7579895" cy="4547937"/>
          </a:xfrm>
          <a:prstGeom prst="rect">
            <a:avLst/>
          </a:prstGeom>
        </p:spPr>
      </p:pic>
    </p:spTree>
    <p:extLst>
      <p:ext uri="{BB962C8B-B14F-4D97-AF65-F5344CB8AC3E}">
        <p14:creationId xmlns:p14="http://schemas.microsoft.com/office/powerpoint/2010/main" val="7238834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30ED65F9-E386-42BE-93CD-331283E4CAF3}"/>
              </a:ext>
            </a:extLst>
          </p:cNvPr>
          <p:cNvSpPr>
            <a:spLocks noGrp="1"/>
          </p:cNvSpPr>
          <p:nvPr>
            <p:ph type="body" sz="quarter" idx="4294967295"/>
          </p:nvPr>
        </p:nvSpPr>
        <p:spPr>
          <a:xfrm>
            <a:off x="2466474" y="1395664"/>
            <a:ext cx="7591926" cy="4427621"/>
          </a:xfrm>
        </p:spPr>
        <p:txBody>
          <a:bodyPr>
            <a:normAutofit/>
          </a:bodyPr>
          <a:lstStyle/>
          <a:p>
            <a:pPr marL="0" indent="0">
              <a:buNone/>
            </a:pPr>
            <a:endParaRPr lang="es-CR" b="1" i="1" dirty="0">
              <a:solidFill>
                <a:srgbClr val="00678F"/>
              </a:solidFill>
            </a:endParaRPr>
          </a:p>
          <a:p>
            <a:pPr marL="0" indent="0" algn="just">
              <a:buNone/>
            </a:pPr>
            <a:r>
              <a:rPr lang="es-MX" sz="2000" dirty="0"/>
              <a:t>Los resultados se pueden estructurar mediante la traducción de una situación “negativa” </a:t>
            </a:r>
            <a:r>
              <a:rPr lang="es-MX" sz="2000" b="1" i="1" dirty="0"/>
              <a:t>a una situación “positiva</a:t>
            </a:r>
            <a:r>
              <a:rPr lang="es-MX" sz="2000" dirty="0"/>
              <a:t>” identificadas en el árbol de problemas.</a:t>
            </a:r>
          </a:p>
          <a:p>
            <a:pPr marL="0" indent="0" algn="just">
              <a:buNone/>
            </a:pPr>
            <a:endParaRPr lang="es-MX" sz="2000" dirty="0"/>
          </a:p>
          <a:p>
            <a:pPr marL="0" indent="0" algn="just">
              <a:buNone/>
            </a:pPr>
            <a:r>
              <a:rPr lang="es-MX" sz="2000" dirty="0"/>
              <a:t>Mediante este método, el </a:t>
            </a:r>
            <a:r>
              <a:rPr lang="es-MX" sz="2000" b="1" i="1" dirty="0"/>
              <a:t>problema principal se convertirá en el resultado final esperado</a:t>
            </a:r>
            <a:r>
              <a:rPr lang="es-MX" sz="2000" dirty="0"/>
              <a:t>. Durante este proceso, se deben identificar posibles alternativas de solución bajo la forma de productos u objetivos específicos, que contribuirán a superar la situación inicial que se desea cambiar.</a:t>
            </a:r>
          </a:p>
          <a:p>
            <a:pPr marL="0" indent="0" algn="just">
              <a:buNone/>
            </a:pPr>
            <a:endParaRPr lang="es-MX" sz="2100" dirty="0"/>
          </a:p>
        </p:txBody>
      </p:sp>
      <p:sp>
        <p:nvSpPr>
          <p:cNvPr id="7" name="Rectangle 6">
            <a:extLst>
              <a:ext uri="{FF2B5EF4-FFF2-40B4-BE49-F238E27FC236}">
                <a16:creationId xmlns:a16="http://schemas.microsoft.com/office/drawing/2014/main" id="{924163FC-9358-1D4E-A331-F0E70FDF739A}"/>
              </a:ext>
            </a:extLst>
          </p:cNvPr>
          <p:cNvSpPr/>
          <p:nvPr/>
        </p:nvSpPr>
        <p:spPr>
          <a:xfrm>
            <a:off x="-172995" y="383403"/>
            <a:ext cx="407773" cy="184666"/>
          </a:xfrm>
          <a:prstGeom prst="rect">
            <a:avLst/>
          </a:prstGeom>
          <a:solidFill>
            <a:srgbClr val="00678F"/>
          </a:solidFill>
          <a:ln w="12700" cap="flat">
            <a:solidFill>
              <a:srgbClr val="00678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2860" tIns="22860" rIns="22860" bIns="22860" numCol="1" spcCol="38100" rtlCol="0" anchor="ctr">
            <a:spAutoFit/>
          </a:bodyPr>
          <a:lstStyle/>
          <a:p>
            <a:pPr defTabSz="457200" hangingPunct="0"/>
            <a:endParaRPr lang="en-CR" sz="900" kern="0">
              <a:solidFill>
                <a:srgbClr val="000000"/>
              </a:solidFill>
              <a:latin typeface="Calibri Light" panose="020F0302020204030204"/>
              <a:ea typeface="+mj-ea"/>
              <a:cs typeface="+mj-cs"/>
              <a:sym typeface="Calibri"/>
            </a:endParaRPr>
          </a:p>
        </p:txBody>
      </p:sp>
      <p:sp>
        <p:nvSpPr>
          <p:cNvPr id="9" name="Marcador de texto 4">
            <a:extLst>
              <a:ext uri="{FF2B5EF4-FFF2-40B4-BE49-F238E27FC236}">
                <a16:creationId xmlns:a16="http://schemas.microsoft.com/office/drawing/2014/main" id="{5410CAE7-5809-7442-B7BE-E587EC588662}"/>
              </a:ext>
            </a:extLst>
          </p:cNvPr>
          <p:cNvSpPr txBox="1">
            <a:spLocks/>
          </p:cNvSpPr>
          <p:nvPr/>
        </p:nvSpPr>
        <p:spPr>
          <a:xfrm>
            <a:off x="1744579" y="339785"/>
            <a:ext cx="5813509" cy="13326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860" rIns="22860">
            <a:normAutofit/>
          </a:bodyPr>
          <a:lstStyle>
            <a:defPPr marL="0" marR="0" indent="0" algn="l" defTabSz="2177095" rtl="0" fontAlgn="auto" latinLnBrk="1" hangingPunct="0">
              <a:lnSpc>
                <a:spcPct val="100000"/>
              </a:lnSpc>
              <a:spcBef>
                <a:spcPts val="0"/>
              </a:spcBef>
              <a:spcAft>
                <a:spcPts val="0"/>
              </a:spcAft>
              <a:buClrTx/>
              <a:buSzTx/>
              <a:buFontTx/>
              <a:buNone/>
              <a:tabLst/>
              <a:defRPr kumimoji="0" sz="4286" b="0" i="0" u="none" strike="noStrike" cap="none" spc="0" normalizeH="0" baseline="0">
                <a:ln>
                  <a:noFill/>
                </a:ln>
                <a:solidFill>
                  <a:srgbClr val="000000"/>
                </a:solidFill>
                <a:effectLst/>
                <a:uFillTx/>
              </a:defRPr>
            </a:defPPr>
            <a:lvl1pPr marL="0" marR="0" indent="0" algn="l" defTabSz="2177095" rtl="0" fontAlgn="auto" latinLnBrk="0" hangingPunct="0">
              <a:lnSpc>
                <a:spcPct val="100000"/>
              </a:lnSpc>
              <a:spcBef>
                <a:spcPts val="0"/>
              </a:spcBef>
              <a:spcAft>
                <a:spcPts val="0"/>
              </a:spcAft>
              <a:buClrTx/>
              <a:buSzTx/>
              <a:buFontTx/>
              <a:buNone/>
              <a:tabLst/>
              <a:defRPr kumimoji="0" sz="4286" b="0" i="0" u="none" strike="noStrike" cap="none" spc="0" normalizeH="0" baseline="0">
                <a:ln>
                  <a:noFill/>
                </a:ln>
                <a:solidFill>
                  <a:srgbClr val="000000"/>
                </a:solidFill>
                <a:effectLst/>
                <a:uFillTx/>
                <a:latin typeface="+mj-lt"/>
                <a:ea typeface="+mj-ea"/>
                <a:cs typeface="+mj-cs"/>
                <a:sym typeface="Calibri"/>
              </a:defRPr>
            </a:lvl1pPr>
            <a:lvl2pPr marL="0" marR="0" indent="1088547" algn="l" defTabSz="2177095" rtl="0" fontAlgn="auto" latinLnBrk="0" hangingPunct="0">
              <a:lnSpc>
                <a:spcPct val="100000"/>
              </a:lnSpc>
              <a:spcBef>
                <a:spcPts val="0"/>
              </a:spcBef>
              <a:spcAft>
                <a:spcPts val="0"/>
              </a:spcAft>
              <a:buClrTx/>
              <a:buSzTx/>
              <a:buFontTx/>
              <a:buNone/>
              <a:tabLst/>
              <a:defRPr kumimoji="0" sz="4286" b="0" i="0" u="none" strike="noStrike" cap="none" spc="0" normalizeH="0" baseline="0">
                <a:ln>
                  <a:noFill/>
                </a:ln>
                <a:solidFill>
                  <a:srgbClr val="000000"/>
                </a:solidFill>
                <a:effectLst/>
                <a:uFillTx/>
                <a:latin typeface="+mj-lt"/>
                <a:ea typeface="+mj-ea"/>
                <a:cs typeface="+mj-cs"/>
                <a:sym typeface="Calibri"/>
              </a:defRPr>
            </a:lvl2pPr>
            <a:lvl3pPr marL="0" marR="0" indent="2177095" algn="l" defTabSz="2177095" rtl="0" fontAlgn="auto" latinLnBrk="0" hangingPunct="0">
              <a:lnSpc>
                <a:spcPct val="100000"/>
              </a:lnSpc>
              <a:spcBef>
                <a:spcPts val="0"/>
              </a:spcBef>
              <a:spcAft>
                <a:spcPts val="0"/>
              </a:spcAft>
              <a:buClrTx/>
              <a:buSzTx/>
              <a:buFontTx/>
              <a:buNone/>
              <a:tabLst/>
              <a:defRPr kumimoji="0" sz="4286" b="0" i="0" u="none" strike="noStrike" cap="none" spc="0" normalizeH="0" baseline="0">
                <a:ln>
                  <a:noFill/>
                </a:ln>
                <a:solidFill>
                  <a:srgbClr val="000000"/>
                </a:solidFill>
                <a:effectLst/>
                <a:uFillTx/>
                <a:latin typeface="+mj-lt"/>
                <a:ea typeface="+mj-ea"/>
                <a:cs typeface="+mj-cs"/>
                <a:sym typeface="Calibri"/>
              </a:defRPr>
            </a:lvl3pPr>
            <a:lvl4pPr marL="0" marR="0" indent="3265642" algn="l" defTabSz="2177095" rtl="0" fontAlgn="auto" latinLnBrk="0" hangingPunct="0">
              <a:lnSpc>
                <a:spcPct val="100000"/>
              </a:lnSpc>
              <a:spcBef>
                <a:spcPts val="0"/>
              </a:spcBef>
              <a:spcAft>
                <a:spcPts val="0"/>
              </a:spcAft>
              <a:buClrTx/>
              <a:buSzTx/>
              <a:buFontTx/>
              <a:buNone/>
              <a:tabLst/>
              <a:defRPr kumimoji="0" sz="4286" b="0" i="0" u="none" strike="noStrike" cap="none" spc="0" normalizeH="0" baseline="0">
                <a:ln>
                  <a:noFill/>
                </a:ln>
                <a:solidFill>
                  <a:srgbClr val="000000"/>
                </a:solidFill>
                <a:effectLst/>
                <a:uFillTx/>
                <a:latin typeface="+mj-lt"/>
                <a:ea typeface="+mj-ea"/>
                <a:cs typeface="+mj-cs"/>
                <a:sym typeface="Calibri"/>
              </a:defRPr>
            </a:lvl4pPr>
            <a:lvl5pPr marL="0" marR="0" indent="4354190" algn="l" defTabSz="2177095" rtl="0" fontAlgn="auto" latinLnBrk="0" hangingPunct="0">
              <a:lnSpc>
                <a:spcPct val="100000"/>
              </a:lnSpc>
              <a:spcBef>
                <a:spcPts val="0"/>
              </a:spcBef>
              <a:spcAft>
                <a:spcPts val="0"/>
              </a:spcAft>
              <a:buClrTx/>
              <a:buSzTx/>
              <a:buFontTx/>
              <a:buNone/>
              <a:tabLst/>
              <a:defRPr kumimoji="0" sz="4286" b="0" i="0" u="none" strike="noStrike" cap="none" spc="0" normalizeH="0" baseline="0">
                <a:ln>
                  <a:noFill/>
                </a:ln>
                <a:solidFill>
                  <a:srgbClr val="000000"/>
                </a:solidFill>
                <a:effectLst/>
                <a:uFillTx/>
                <a:latin typeface="+mj-lt"/>
                <a:ea typeface="+mj-ea"/>
                <a:cs typeface="+mj-cs"/>
                <a:sym typeface="Calibri"/>
              </a:defRPr>
            </a:lvl5pPr>
            <a:lvl6pPr marL="0" marR="0" indent="5442737" algn="l" defTabSz="2177095" rtl="0" fontAlgn="auto" latinLnBrk="0" hangingPunct="0">
              <a:lnSpc>
                <a:spcPct val="100000"/>
              </a:lnSpc>
              <a:spcBef>
                <a:spcPts val="0"/>
              </a:spcBef>
              <a:spcAft>
                <a:spcPts val="0"/>
              </a:spcAft>
              <a:buClrTx/>
              <a:buSzTx/>
              <a:buFontTx/>
              <a:buNone/>
              <a:tabLst/>
              <a:defRPr kumimoji="0" sz="4286" b="0" i="0" u="none" strike="noStrike" cap="none" spc="0" normalizeH="0" baseline="0">
                <a:ln>
                  <a:noFill/>
                </a:ln>
                <a:solidFill>
                  <a:srgbClr val="000000"/>
                </a:solidFill>
                <a:effectLst/>
                <a:uFillTx/>
                <a:latin typeface="+mj-lt"/>
                <a:ea typeface="+mj-ea"/>
                <a:cs typeface="+mj-cs"/>
                <a:sym typeface="Calibri"/>
              </a:defRPr>
            </a:lvl6pPr>
            <a:lvl7pPr marL="0" marR="0" indent="6531285" algn="l" defTabSz="2177095" rtl="0" fontAlgn="auto" latinLnBrk="0" hangingPunct="0">
              <a:lnSpc>
                <a:spcPct val="100000"/>
              </a:lnSpc>
              <a:spcBef>
                <a:spcPts val="0"/>
              </a:spcBef>
              <a:spcAft>
                <a:spcPts val="0"/>
              </a:spcAft>
              <a:buClrTx/>
              <a:buSzTx/>
              <a:buFontTx/>
              <a:buNone/>
              <a:tabLst/>
              <a:defRPr kumimoji="0" sz="4286" b="0" i="0" u="none" strike="noStrike" cap="none" spc="0" normalizeH="0" baseline="0">
                <a:ln>
                  <a:noFill/>
                </a:ln>
                <a:solidFill>
                  <a:srgbClr val="000000"/>
                </a:solidFill>
                <a:effectLst/>
                <a:uFillTx/>
                <a:latin typeface="+mj-lt"/>
                <a:ea typeface="+mj-ea"/>
                <a:cs typeface="+mj-cs"/>
                <a:sym typeface="Calibri"/>
              </a:defRPr>
            </a:lvl7pPr>
            <a:lvl8pPr marL="0" marR="0" indent="7619832" algn="l" defTabSz="2177095" rtl="0" fontAlgn="auto" latinLnBrk="0" hangingPunct="0">
              <a:lnSpc>
                <a:spcPct val="100000"/>
              </a:lnSpc>
              <a:spcBef>
                <a:spcPts val="0"/>
              </a:spcBef>
              <a:spcAft>
                <a:spcPts val="0"/>
              </a:spcAft>
              <a:buClrTx/>
              <a:buSzTx/>
              <a:buFontTx/>
              <a:buNone/>
              <a:tabLst/>
              <a:defRPr kumimoji="0" sz="4286" b="0" i="0" u="none" strike="noStrike" cap="none" spc="0" normalizeH="0" baseline="0">
                <a:ln>
                  <a:noFill/>
                </a:ln>
                <a:solidFill>
                  <a:srgbClr val="000000"/>
                </a:solidFill>
                <a:effectLst/>
                <a:uFillTx/>
                <a:latin typeface="+mj-lt"/>
                <a:ea typeface="+mj-ea"/>
                <a:cs typeface="+mj-cs"/>
                <a:sym typeface="Calibri"/>
              </a:defRPr>
            </a:lvl8pPr>
            <a:lvl9pPr marL="0" marR="0" indent="8708380" algn="l" defTabSz="2177095" rtl="0" fontAlgn="auto" latinLnBrk="0" hangingPunct="0">
              <a:lnSpc>
                <a:spcPct val="100000"/>
              </a:lnSpc>
              <a:spcBef>
                <a:spcPts val="0"/>
              </a:spcBef>
              <a:spcAft>
                <a:spcPts val="0"/>
              </a:spcAft>
              <a:buClrTx/>
              <a:buSzTx/>
              <a:buFontTx/>
              <a:buNone/>
              <a:tabLst/>
              <a:defRPr kumimoji="0" sz="4286" b="0" i="0" u="none" strike="noStrike" cap="none" spc="0" normalizeH="0" baseline="0">
                <a:ln>
                  <a:noFill/>
                </a:ln>
                <a:solidFill>
                  <a:srgbClr val="000000"/>
                </a:solidFill>
                <a:effectLst/>
                <a:uFillTx/>
                <a:latin typeface="+mj-lt"/>
                <a:ea typeface="+mj-ea"/>
                <a:cs typeface="+mj-cs"/>
                <a:sym typeface="Calibri"/>
              </a:defRPr>
            </a:lvl9pPr>
          </a:lstStyle>
          <a:p>
            <a:pPr defTabSz="1088548"/>
            <a:endParaRPr lang="es-CR" sz="2000" b="1" kern="0" dirty="0">
              <a:solidFill>
                <a:srgbClr val="182F51"/>
              </a:solidFill>
              <a:latin typeface="Calibri" panose="020F0502020204030204" pitchFamily="34" charset="0"/>
              <a:ea typeface="Verdana" panose="020B0604030504040204" pitchFamily="34" charset="0"/>
              <a:cs typeface="Calibri" panose="020F0502020204030204" pitchFamily="34" charset="0"/>
            </a:endParaRPr>
          </a:p>
          <a:p>
            <a:pPr defTabSz="1088548"/>
            <a:endParaRPr lang="es-CR" sz="2000" b="1" kern="0" dirty="0">
              <a:solidFill>
                <a:srgbClr val="182F51"/>
              </a:solidFill>
              <a:latin typeface="Calibri" panose="020F0502020204030204" pitchFamily="34" charset="0"/>
              <a:ea typeface="Verdana" panose="020B0604030504040204" pitchFamily="34" charset="0"/>
              <a:cs typeface="Calibri" panose="020F0502020204030204" pitchFamily="34" charset="0"/>
            </a:endParaRPr>
          </a:p>
          <a:p>
            <a:pPr defTabSz="1088548"/>
            <a:r>
              <a:rPr lang="es-CR" sz="2000" b="1" kern="0" dirty="0">
                <a:solidFill>
                  <a:srgbClr val="182F51"/>
                </a:solidFill>
                <a:latin typeface="Calibri" panose="020F0502020204030204" pitchFamily="34" charset="0"/>
                <a:ea typeface="Verdana" panose="020B0604030504040204" pitchFamily="34" charset="0"/>
                <a:cs typeface="Calibri" panose="020F0502020204030204" pitchFamily="34" charset="0"/>
              </a:rPr>
              <a:t>Identificación de Resultados</a:t>
            </a:r>
          </a:p>
        </p:txBody>
      </p:sp>
    </p:spTree>
    <p:extLst>
      <p:ext uri="{BB962C8B-B14F-4D97-AF65-F5344CB8AC3E}">
        <p14:creationId xmlns:p14="http://schemas.microsoft.com/office/powerpoint/2010/main" val="30660333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1503946" y="557214"/>
            <a:ext cx="8277728" cy="585787"/>
          </a:xfrm>
        </p:spPr>
        <p:txBody>
          <a:bodyPr>
            <a:noAutofit/>
          </a:bodyPr>
          <a:lstStyle/>
          <a:p>
            <a:r>
              <a:rPr lang="es-MX" sz="1800" b="1" dirty="0">
                <a:solidFill>
                  <a:schemeClr val="accent1"/>
                </a:solidFill>
              </a:rPr>
              <a:t>           D</a:t>
            </a:r>
            <a:r>
              <a:rPr lang="es-CR" sz="1800" b="1" dirty="0">
                <a:solidFill>
                  <a:schemeClr val="accent1"/>
                </a:solidFill>
              </a:rPr>
              <a:t>EL ARBOL DE PROBLEMAS              A LOS OBJETIVOS, RESULTADOS E IMPACTOS</a:t>
            </a:r>
          </a:p>
        </p:txBody>
      </p:sp>
      <p:sp>
        <p:nvSpPr>
          <p:cNvPr id="3" name="Marcador de contenido 2"/>
          <p:cNvSpPr>
            <a:spLocks noGrp="1"/>
          </p:cNvSpPr>
          <p:nvPr>
            <p:ph type="body" sz="quarter" idx="4294967295"/>
          </p:nvPr>
        </p:nvSpPr>
        <p:spPr>
          <a:xfrm>
            <a:off x="1630078" y="1285875"/>
            <a:ext cx="10257123" cy="5307430"/>
          </a:xfrm>
        </p:spPr>
        <p:txBody>
          <a:bodyPr>
            <a:normAutofit/>
          </a:bodyPr>
          <a:lstStyle/>
          <a:p>
            <a:pPr algn="just"/>
            <a:endParaRPr lang="es-CR" sz="8000" dirty="0"/>
          </a:p>
          <a:p>
            <a:pPr marL="0" indent="0" algn="just">
              <a:buNone/>
            </a:pPr>
            <a:endParaRPr lang="es-CR" dirty="0"/>
          </a:p>
        </p:txBody>
      </p:sp>
      <p:sp>
        <p:nvSpPr>
          <p:cNvPr id="4" name="Rectángulo 3">
            <a:extLst>
              <a:ext uri="{FF2B5EF4-FFF2-40B4-BE49-F238E27FC236}">
                <a16:creationId xmlns:a16="http://schemas.microsoft.com/office/drawing/2014/main" id="{81629DCA-1558-F5AF-7D51-A96BE0C20F96}"/>
              </a:ext>
            </a:extLst>
          </p:cNvPr>
          <p:cNvSpPr/>
          <p:nvPr/>
        </p:nvSpPr>
        <p:spPr>
          <a:xfrm>
            <a:off x="2310063" y="1285875"/>
            <a:ext cx="2177716"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400" dirty="0">
                <a:solidFill>
                  <a:prstClr val="white"/>
                </a:solidFill>
                <a:latin typeface="Calibri" panose="020F0502020204030204"/>
                <a:sym typeface="Helvetica Neue"/>
              </a:rPr>
              <a:t>Efecto del Problema:</a:t>
            </a:r>
          </a:p>
          <a:p>
            <a:pPr algn="ctr"/>
            <a:r>
              <a:rPr lang="es-MX" sz="1400" dirty="0">
                <a:solidFill>
                  <a:prstClr val="white"/>
                </a:solidFill>
                <a:latin typeface="Calibri" panose="020F0502020204030204"/>
                <a:sym typeface="Helvetica Neue"/>
              </a:rPr>
              <a:t>Hogares en condición de pobreza</a:t>
            </a:r>
            <a:endParaRPr lang="es-CR" sz="1400" dirty="0">
              <a:solidFill>
                <a:prstClr val="white"/>
              </a:solidFill>
              <a:latin typeface="Calibri" panose="020F0502020204030204"/>
              <a:sym typeface="Helvetica Neue"/>
            </a:endParaRPr>
          </a:p>
        </p:txBody>
      </p:sp>
      <p:sp>
        <p:nvSpPr>
          <p:cNvPr id="5" name="Rectángulo 4">
            <a:extLst>
              <a:ext uri="{FF2B5EF4-FFF2-40B4-BE49-F238E27FC236}">
                <a16:creationId xmlns:a16="http://schemas.microsoft.com/office/drawing/2014/main" id="{EF779DEF-26FA-7CB2-79E3-1D7CFF2AB7C6}"/>
              </a:ext>
            </a:extLst>
          </p:cNvPr>
          <p:cNvSpPr/>
          <p:nvPr/>
        </p:nvSpPr>
        <p:spPr>
          <a:xfrm>
            <a:off x="1630077" y="2456608"/>
            <a:ext cx="2227596" cy="97239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400" dirty="0">
                <a:solidFill>
                  <a:prstClr val="white"/>
                </a:solidFill>
                <a:latin typeface="Calibri" panose="020F0502020204030204"/>
                <a:sym typeface="Helvetica Neue"/>
              </a:rPr>
              <a:t>Problema central: “el país enfrenta una subutilización de su fuerza laboral</a:t>
            </a:r>
            <a:endParaRPr lang="es-CR" sz="1400" dirty="0">
              <a:solidFill>
                <a:prstClr val="white"/>
              </a:solidFill>
              <a:latin typeface="Calibri" panose="020F0502020204030204"/>
              <a:sym typeface="Helvetica Neue"/>
            </a:endParaRPr>
          </a:p>
        </p:txBody>
      </p:sp>
      <p:sp>
        <p:nvSpPr>
          <p:cNvPr id="6" name="Rectángulo 5">
            <a:extLst>
              <a:ext uri="{FF2B5EF4-FFF2-40B4-BE49-F238E27FC236}">
                <a16:creationId xmlns:a16="http://schemas.microsoft.com/office/drawing/2014/main" id="{3D0A0FD9-DCB5-062F-471D-D9EE480C50BF}"/>
              </a:ext>
            </a:extLst>
          </p:cNvPr>
          <p:cNvSpPr/>
          <p:nvPr/>
        </p:nvSpPr>
        <p:spPr>
          <a:xfrm>
            <a:off x="2442412" y="4010095"/>
            <a:ext cx="2227596"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400" dirty="0">
                <a:solidFill>
                  <a:prstClr val="white"/>
                </a:solidFill>
                <a:latin typeface="Calibri" panose="020F0502020204030204"/>
                <a:sym typeface="Helvetica Neue"/>
              </a:rPr>
              <a:t>Causa del problema:</a:t>
            </a:r>
          </a:p>
          <a:p>
            <a:pPr algn="ctr"/>
            <a:r>
              <a:rPr lang="es-MX" sz="1400" dirty="0">
                <a:solidFill>
                  <a:prstClr val="white"/>
                </a:solidFill>
                <a:latin typeface="Calibri" panose="020F0502020204030204"/>
                <a:sym typeface="Helvetica Neue"/>
              </a:rPr>
              <a:t>Falta de oportunidades para el desarrollo empresarial</a:t>
            </a:r>
            <a:endParaRPr lang="es-CR" sz="1400" dirty="0">
              <a:solidFill>
                <a:prstClr val="white"/>
              </a:solidFill>
              <a:latin typeface="Calibri" panose="020F0502020204030204"/>
              <a:sym typeface="Helvetica Neue"/>
            </a:endParaRPr>
          </a:p>
        </p:txBody>
      </p:sp>
      <p:sp>
        <p:nvSpPr>
          <p:cNvPr id="7" name="Rectángulo 6">
            <a:extLst>
              <a:ext uri="{FF2B5EF4-FFF2-40B4-BE49-F238E27FC236}">
                <a16:creationId xmlns:a16="http://schemas.microsoft.com/office/drawing/2014/main" id="{B777A3BD-6A7C-73DE-18B0-B0D86A0F96F1}"/>
              </a:ext>
            </a:extLst>
          </p:cNvPr>
          <p:cNvSpPr/>
          <p:nvPr/>
        </p:nvSpPr>
        <p:spPr>
          <a:xfrm>
            <a:off x="2442413" y="5314950"/>
            <a:ext cx="2227596"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400" dirty="0">
                <a:solidFill>
                  <a:prstClr val="white"/>
                </a:solidFill>
                <a:latin typeface="Calibri" panose="020F0502020204030204"/>
                <a:sym typeface="Helvetica Neue"/>
              </a:rPr>
              <a:t>Causa del problema: existencia  subempleos por incumplimiento legales</a:t>
            </a:r>
            <a:endParaRPr lang="es-CR" dirty="0">
              <a:solidFill>
                <a:prstClr val="white"/>
              </a:solidFill>
              <a:latin typeface="Calibri" panose="020F0502020204030204"/>
              <a:sym typeface="Helvetica Neue"/>
            </a:endParaRPr>
          </a:p>
        </p:txBody>
      </p:sp>
      <p:sp>
        <p:nvSpPr>
          <p:cNvPr id="8" name="Rectángulo: esquinas redondeadas 7">
            <a:extLst>
              <a:ext uri="{FF2B5EF4-FFF2-40B4-BE49-F238E27FC236}">
                <a16:creationId xmlns:a16="http://schemas.microsoft.com/office/drawing/2014/main" id="{6D6E7BBD-1D1E-0043-A826-1B4BDBD7A08E}"/>
              </a:ext>
            </a:extLst>
          </p:cNvPr>
          <p:cNvSpPr/>
          <p:nvPr/>
        </p:nvSpPr>
        <p:spPr>
          <a:xfrm>
            <a:off x="8564481" y="1209838"/>
            <a:ext cx="2767261" cy="9144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400" dirty="0">
                <a:solidFill>
                  <a:prstClr val="white"/>
                </a:solidFill>
                <a:latin typeface="Calibri" panose="020F0502020204030204"/>
                <a:sym typeface="Helvetica Neue"/>
              </a:rPr>
              <a:t>Objetivo de  desarrollo o fin (</a:t>
            </a:r>
            <a:r>
              <a:rPr lang="es-MX" sz="1400" dirty="0">
                <a:solidFill>
                  <a:srgbClr val="ED7D31"/>
                </a:solidFill>
                <a:latin typeface="Calibri" panose="020F0502020204030204"/>
                <a:sym typeface="Helvetica Neue"/>
              </a:rPr>
              <a:t>impacto</a:t>
            </a:r>
            <a:r>
              <a:rPr lang="es-MX" sz="1400" dirty="0">
                <a:solidFill>
                  <a:prstClr val="white"/>
                </a:solidFill>
                <a:latin typeface="Calibri" panose="020F0502020204030204"/>
                <a:sym typeface="Helvetica Neue"/>
              </a:rPr>
              <a:t>): disminuir los niveles de pobreza en el país</a:t>
            </a:r>
          </a:p>
          <a:p>
            <a:pPr algn="ctr"/>
            <a:endParaRPr lang="es-CR" dirty="0">
              <a:solidFill>
                <a:prstClr val="white"/>
              </a:solidFill>
              <a:latin typeface="Calibri" panose="020F0502020204030204"/>
              <a:sym typeface="Helvetica Neue"/>
            </a:endParaRPr>
          </a:p>
        </p:txBody>
      </p:sp>
      <p:sp>
        <p:nvSpPr>
          <p:cNvPr id="9" name="Rectángulo: esquinas redondeadas 8">
            <a:extLst>
              <a:ext uri="{FF2B5EF4-FFF2-40B4-BE49-F238E27FC236}">
                <a16:creationId xmlns:a16="http://schemas.microsoft.com/office/drawing/2014/main" id="{1309EF0E-883B-11DF-D3A2-C45779AED50D}"/>
              </a:ext>
            </a:extLst>
          </p:cNvPr>
          <p:cNvSpPr/>
          <p:nvPr/>
        </p:nvSpPr>
        <p:spPr>
          <a:xfrm>
            <a:off x="5452562" y="2439312"/>
            <a:ext cx="2227596" cy="9144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200" dirty="0">
                <a:solidFill>
                  <a:prstClr val="white"/>
                </a:solidFill>
                <a:latin typeface="Calibri" panose="020F0502020204030204"/>
                <a:sym typeface="Helvetica Neue"/>
              </a:rPr>
              <a:t>Objetivo general:</a:t>
            </a:r>
          </a:p>
          <a:p>
            <a:pPr algn="ctr"/>
            <a:r>
              <a:rPr lang="es-MX" sz="1200" dirty="0">
                <a:solidFill>
                  <a:prstClr val="white"/>
                </a:solidFill>
                <a:latin typeface="Calibri" panose="020F0502020204030204"/>
                <a:sym typeface="Helvetica Neue"/>
              </a:rPr>
              <a:t>Disminuir en un 5% anual la subutilización de un segmento de la fuerza laboral</a:t>
            </a:r>
            <a:endParaRPr lang="es-CR" sz="1200" dirty="0">
              <a:solidFill>
                <a:prstClr val="white"/>
              </a:solidFill>
              <a:latin typeface="Calibri" panose="020F0502020204030204"/>
              <a:sym typeface="Helvetica Neue"/>
            </a:endParaRPr>
          </a:p>
        </p:txBody>
      </p:sp>
      <p:sp>
        <p:nvSpPr>
          <p:cNvPr id="10" name="Rectángulo: esquinas redondeadas 9">
            <a:extLst>
              <a:ext uri="{FF2B5EF4-FFF2-40B4-BE49-F238E27FC236}">
                <a16:creationId xmlns:a16="http://schemas.microsoft.com/office/drawing/2014/main" id="{E86D5FA3-E51C-7909-A694-7A5A7EB30140}"/>
              </a:ext>
            </a:extLst>
          </p:cNvPr>
          <p:cNvSpPr/>
          <p:nvPr/>
        </p:nvSpPr>
        <p:spPr>
          <a:xfrm>
            <a:off x="6340645" y="3543206"/>
            <a:ext cx="2177714" cy="9144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200" dirty="0">
                <a:solidFill>
                  <a:prstClr val="white"/>
                </a:solidFill>
                <a:latin typeface="Calibri" panose="020F0502020204030204"/>
                <a:sym typeface="Helvetica Neue"/>
              </a:rPr>
              <a:t>Objetivo específico:</a:t>
            </a:r>
          </a:p>
          <a:p>
            <a:pPr algn="ctr"/>
            <a:r>
              <a:rPr lang="es-MX" sz="1200" dirty="0">
                <a:solidFill>
                  <a:prstClr val="white"/>
                </a:solidFill>
                <a:latin typeface="Calibri" panose="020F0502020204030204"/>
                <a:sym typeface="Helvetica Neue"/>
              </a:rPr>
              <a:t>Simplificar trámites en el establecimiento de nuevas empresas</a:t>
            </a:r>
            <a:endParaRPr lang="es-CR" sz="1200" dirty="0">
              <a:solidFill>
                <a:prstClr val="white"/>
              </a:solidFill>
              <a:latin typeface="Calibri" panose="020F0502020204030204"/>
              <a:sym typeface="Helvetica Neue"/>
            </a:endParaRPr>
          </a:p>
        </p:txBody>
      </p:sp>
      <p:sp>
        <p:nvSpPr>
          <p:cNvPr id="11" name="Rectángulo: esquinas redondeadas 10">
            <a:extLst>
              <a:ext uri="{FF2B5EF4-FFF2-40B4-BE49-F238E27FC236}">
                <a16:creationId xmlns:a16="http://schemas.microsoft.com/office/drawing/2014/main" id="{BBD6585A-5A49-B753-096B-FABFEF5D5070}"/>
              </a:ext>
            </a:extLst>
          </p:cNvPr>
          <p:cNvSpPr/>
          <p:nvPr/>
        </p:nvSpPr>
        <p:spPr>
          <a:xfrm>
            <a:off x="6370497" y="5607939"/>
            <a:ext cx="2193984" cy="88911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200" dirty="0">
                <a:solidFill>
                  <a:prstClr val="white"/>
                </a:solidFill>
                <a:latin typeface="Calibri" panose="020F0502020204030204"/>
                <a:sym typeface="Helvetica Neue"/>
              </a:rPr>
              <a:t>Objetivo específico: Mejorar la cobertura de inspección laboral de la CCSS y MTSS</a:t>
            </a:r>
            <a:endParaRPr lang="es-CR" sz="1200" dirty="0">
              <a:solidFill>
                <a:prstClr val="white"/>
              </a:solidFill>
              <a:latin typeface="Calibri" panose="020F0502020204030204"/>
              <a:sym typeface="Helvetica Neue"/>
            </a:endParaRPr>
          </a:p>
        </p:txBody>
      </p:sp>
      <p:sp>
        <p:nvSpPr>
          <p:cNvPr id="12" name="Flecha: a la derecha 11">
            <a:extLst>
              <a:ext uri="{FF2B5EF4-FFF2-40B4-BE49-F238E27FC236}">
                <a16:creationId xmlns:a16="http://schemas.microsoft.com/office/drawing/2014/main" id="{B7947D1A-624E-8B27-B7FC-C10B6C4FD7AB}"/>
              </a:ext>
            </a:extLst>
          </p:cNvPr>
          <p:cNvSpPr/>
          <p:nvPr/>
        </p:nvSpPr>
        <p:spPr>
          <a:xfrm>
            <a:off x="4884821" y="1533455"/>
            <a:ext cx="3114174" cy="30324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R">
              <a:solidFill>
                <a:prstClr val="white"/>
              </a:solidFill>
              <a:latin typeface="Calibri" panose="020F0502020204030204"/>
              <a:sym typeface="Helvetica Neue"/>
            </a:endParaRPr>
          </a:p>
        </p:txBody>
      </p:sp>
      <p:sp>
        <p:nvSpPr>
          <p:cNvPr id="13" name="Flecha: a la derecha 12">
            <a:extLst>
              <a:ext uri="{FF2B5EF4-FFF2-40B4-BE49-F238E27FC236}">
                <a16:creationId xmlns:a16="http://schemas.microsoft.com/office/drawing/2014/main" id="{DFFD63B8-E2F5-BC0C-6919-58DE60294D5A}"/>
              </a:ext>
            </a:extLst>
          </p:cNvPr>
          <p:cNvSpPr/>
          <p:nvPr/>
        </p:nvSpPr>
        <p:spPr>
          <a:xfrm>
            <a:off x="4054644" y="2801200"/>
            <a:ext cx="1203157" cy="30324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R">
              <a:solidFill>
                <a:prstClr val="white"/>
              </a:solidFill>
              <a:latin typeface="Calibri" panose="020F0502020204030204"/>
              <a:sym typeface="Helvetica Neue"/>
            </a:endParaRPr>
          </a:p>
        </p:txBody>
      </p:sp>
      <p:sp>
        <p:nvSpPr>
          <p:cNvPr id="14" name="Flecha: a la derecha 13">
            <a:extLst>
              <a:ext uri="{FF2B5EF4-FFF2-40B4-BE49-F238E27FC236}">
                <a16:creationId xmlns:a16="http://schemas.microsoft.com/office/drawing/2014/main" id="{96D8D5EC-522B-1407-77A3-894BEEF31246}"/>
              </a:ext>
            </a:extLst>
          </p:cNvPr>
          <p:cNvSpPr/>
          <p:nvPr/>
        </p:nvSpPr>
        <p:spPr>
          <a:xfrm>
            <a:off x="5344280" y="4087886"/>
            <a:ext cx="904575" cy="35799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R">
              <a:solidFill>
                <a:prstClr val="white"/>
              </a:solidFill>
              <a:latin typeface="Calibri" panose="020F0502020204030204"/>
              <a:sym typeface="Helvetica Neue"/>
            </a:endParaRPr>
          </a:p>
        </p:txBody>
      </p:sp>
      <p:sp>
        <p:nvSpPr>
          <p:cNvPr id="15" name="Flecha: a la derecha 14">
            <a:extLst>
              <a:ext uri="{FF2B5EF4-FFF2-40B4-BE49-F238E27FC236}">
                <a16:creationId xmlns:a16="http://schemas.microsoft.com/office/drawing/2014/main" id="{65225395-5D79-D8BE-F0BE-1E0D3C4F8D14}"/>
              </a:ext>
            </a:extLst>
          </p:cNvPr>
          <p:cNvSpPr/>
          <p:nvPr/>
        </p:nvSpPr>
        <p:spPr>
          <a:xfrm>
            <a:off x="5330018" y="5772722"/>
            <a:ext cx="918831" cy="31869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R">
              <a:solidFill>
                <a:prstClr val="white"/>
              </a:solidFill>
              <a:latin typeface="Calibri" panose="020F0502020204030204"/>
              <a:sym typeface="Helvetica Neue"/>
            </a:endParaRPr>
          </a:p>
        </p:txBody>
      </p:sp>
      <p:sp>
        <p:nvSpPr>
          <p:cNvPr id="16" name="Rectángulo: esquinas redondeadas 15">
            <a:extLst>
              <a:ext uri="{FF2B5EF4-FFF2-40B4-BE49-F238E27FC236}">
                <a16:creationId xmlns:a16="http://schemas.microsoft.com/office/drawing/2014/main" id="{F207BB0E-4E64-7940-DBDC-743CF08BE5EE}"/>
              </a:ext>
            </a:extLst>
          </p:cNvPr>
          <p:cNvSpPr/>
          <p:nvPr/>
        </p:nvSpPr>
        <p:spPr>
          <a:xfrm>
            <a:off x="6377846" y="4589050"/>
            <a:ext cx="2104416" cy="87601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200" dirty="0">
                <a:solidFill>
                  <a:prstClr val="white"/>
                </a:solidFill>
                <a:latin typeface="Calibri" panose="020F0502020204030204"/>
                <a:sym typeface="Helvetica Neue"/>
              </a:rPr>
              <a:t>Objetivo específico:</a:t>
            </a:r>
          </a:p>
          <a:p>
            <a:pPr algn="ctr"/>
            <a:r>
              <a:rPr lang="es-MX" sz="1200" dirty="0">
                <a:solidFill>
                  <a:prstClr val="white"/>
                </a:solidFill>
                <a:latin typeface="Calibri" panose="020F0502020204030204"/>
                <a:sym typeface="Helvetica Neue"/>
              </a:rPr>
              <a:t>Facilitar el acceso al crédito a emprendedores</a:t>
            </a:r>
            <a:endParaRPr lang="es-CR" sz="1200" dirty="0">
              <a:solidFill>
                <a:prstClr val="white"/>
              </a:solidFill>
              <a:latin typeface="Calibri" panose="020F0502020204030204"/>
              <a:sym typeface="Helvetica Neue"/>
            </a:endParaRPr>
          </a:p>
        </p:txBody>
      </p:sp>
      <p:sp>
        <p:nvSpPr>
          <p:cNvPr id="18" name="Flecha: a la derecha 17">
            <a:extLst>
              <a:ext uri="{FF2B5EF4-FFF2-40B4-BE49-F238E27FC236}">
                <a16:creationId xmlns:a16="http://schemas.microsoft.com/office/drawing/2014/main" id="{CFC82A43-2EF0-6124-977A-56924668433B}"/>
              </a:ext>
            </a:extLst>
          </p:cNvPr>
          <p:cNvSpPr/>
          <p:nvPr/>
        </p:nvSpPr>
        <p:spPr>
          <a:xfrm>
            <a:off x="5330017" y="4524444"/>
            <a:ext cx="918836" cy="37289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R">
              <a:solidFill>
                <a:prstClr val="white"/>
              </a:solidFill>
              <a:latin typeface="Calibri" panose="020F0502020204030204"/>
              <a:sym typeface="Helvetica Neue"/>
            </a:endParaRPr>
          </a:p>
        </p:txBody>
      </p:sp>
      <p:sp>
        <p:nvSpPr>
          <p:cNvPr id="19" name="Rectángulo: esquinas redondeadas 18">
            <a:extLst>
              <a:ext uri="{FF2B5EF4-FFF2-40B4-BE49-F238E27FC236}">
                <a16:creationId xmlns:a16="http://schemas.microsoft.com/office/drawing/2014/main" id="{FF5668BA-1A8E-3E84-91EC-7D908EAEEFDE}"/>
              </a:ext>
            </a:extLst>
          </p:cNvPr>
          <p:cNvSpPr/>
          <p:nvPr/>
        </p:nvSpPr>
        <p:spPr>
          <a:xfrm>
            <a:off x="8602581" y="2456608"/>
            <a:ext cx="2767260" cy="87375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600" dirty="0">
                <a:solidFill>
                  <a:srgbClr val="ED7D31"/>
                </a:solidFill>
                <a:latin typeface="Calibri" panose="020F0502020204030204"/>
                <a:sym typeface="Helvetica Neue"/>
              </a:rPr>
              <a:t>Resultado de Desarrollo</a:t>
            </a:r>
            <a:r>
              <a:rPr lang="es-MX" sz="1600" dirty="0">
                <a:solidFill>
                  <a:prstClr val="white"/>
                </a:solidFill>
                <a:latin typeface="Calibri" panose="020F0502020204030204"/>
                <a:sym typeface="Helvetica Neue"/>
              </a:rPr>
              <a:t>:</a:t>
            </a:r>
          </a:p>
          <a:p>
            <a:pPr algn="ctr"/>
            <a:r>
              <a:rPr lang="es-MX" sz="1200" dirty="0">
                <a:solidFill>
                  <a:prstClr val="white"/>
                </a:solidFill>
                <a:latin typeface="Calibri" panose="020F0502020204030204"/>
                <a:sym typeface="Helvetica Neue"/>
              </a:rPr>
              <a:t>Se ha disminuido en forma significativa la subutilización de la fuera laboral</a:t>
            </a:r>
            <a:endParaRPr lang="es-CR" sz="1200" dirty="0">
              <a:solidFill>
                <a:prstClr val="white"/>
              </a:solidFill>
              <a:latin typeface="Calibri" panose="020F0502020204030204"/>
              <a:sym typeface="Helvetica Neue"/>
            </a:endParaRPr>
          </a:p>
        </p:txBody>
      </p:sp>
      <p:cxnSp>
        <p:nvCxnSpPr>
          <p:cNvPr id="21" name="Conector recto 20">
            <a:extLst>
              <a:ext uri="{FF2B5EF4-FFF2-40B4-BE49-F238E27FC236}">
                <a16:creationId xmlns:a16="http://schemas.microsoft.com/office/drawing/2014/main" id="{C01968E4-3C3E-8BC5-7222-6B9236351336}"/>
              </a:ext>
            </a:extLst>
          </p:cNvPr>
          <p:cNvCxnSpPr>
            <a:cxnSpLocks/>
          </p:cNvCxnSpPr>
          <p:nvPr/>
        </p:nvCxnSpPr>
        <p:spPr>
          <a:xfrm>
            <a:off x="5053263" y="469233"/>
            <a:ext cx="0" cy="6124073"/>
          </a:xfrm>
          <a:prstGeom prst="line">
            <a:avLst/>
          </a:prstGeom>
        </p:spPr>
        <p:style>
          <a:lnRef idx="1">
            <a:schemeClr val="accent1"/>
          </a:lnRef>
          <a:fillRef idx="0">
            <a:schemeClr val="accent1"/>
          </a:fillRef>
          <a:effectRef idx="0">
            <a:schemeClr val="accent1"/>
          </a:effectRef>
          <a:fontRef idx="minor">
            <a:schemeClr val="tx1"/>
          </a:fontRef>
        </p:style>
      </p:cxnSp>
      <p:sp>
        <p:nvSpPr>
          <p:cNvPr id="23" name="Flecha: a la derecha 22">
            <a:extLst>
              <a:ext uri="{FF2B5EF4-FFF2-40B4-BE49-F238E27FC236}">
                <a16:creationId xmlns:a16="http://schemas.microsoft.com/office/drawing/2014/main" id="{CABB727C-755B-14A9-9487-75A341D25A89}"/>
              </a:ext>
            </a:extLst>
          </p:cNvPr>
          <p:cNvSpPr/>
          <p:nvPr/>
        </p:nvSpPr>
        <p:spPr>
          <a:xfrm>
            <a:off x="7874920" y="2644550"/>
            <a:ext cx="607342" cy="37289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R">
              <a:solidFill>
                <a:prstClr val="white"/>
              </a:solidFill>
              <a:latin typeface="Calibri" panose="020F0502020204030204"/>
              <a:sym typeface="Helvetica Neue"/>
            </a:endParaRPr>
          </a:p>
        </p:txBody>
      </p:sp>
      <p:sp>
        <p:nvSpPr>
          <p:cNvPr id="17" name="Flecha: a la derecha 16">
            <a:extLst>
              <a:ext uri="{FF2B5EF4-FFF2-40B4-BE49-F238E27FC236}">
                <a16:creationId xmlns:a16="http://schemas.microsoft.com/office/drawing/2014/main" id="{886AE736-07AD-78E1-F094-BF4453665A44}"/>
              </a:ext>
            </a:extLst>
          </p:cNvPr>
          <p:cNvSpPr/>
          <p:nvPr/>
        </p:nvSpPr>
        <p:spPr>
          <a:xfrm>
            <a:off x="8610151" y="3781481"/>
            <a:ext cx="606039" cy="37289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R">
              <a:solidFill>
                <a:prstClr val="white"/>
              </a:solidFill>
              <a:latin typeface="Calibri" panose="020F0502020204030204"/>
              <a:sym typeface="Helvetica Neue"/>
            </a:endParaRPr>
          </a:p>
        </p:txBody>
      </p:sp>
      <p:sp>
        <p:nvSpPr>
          <p:cNvPr id="20" name="Rectángulo: esquinas redondeadas 19">
            <a:extLst>
              <a:ext uri="{FF2B5EF4-FFF2-40B4-BE49-F238E27FC236}">
                <a16:creationId xmlns:a16="http://schemas.microsoft.com/office/drawing/2014/main" id="{3CE0DB49-015A-E88B-5174-93B510247EFA}"/>
              </a:ext>
            </a:extLst>
          </p:cNvPr>
          <p:cNvSpPr/>
          <p:nvPr/>
        </p:nvSpPr>
        <p:spPr>
          <a:xfrm>
            <a:off x="9307980" y="3528131"/>
            <a:ext cx="2061858" cy="9144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400" dirty="0">
                <a:solidFill>
                  <a:srgbClr val="ED7D31"/>
                </a:solidFill>
                <a:latin typeface="Calibri" panose="020F0502020204030204"/>
                <a:sym typeface="Helvetica Neue"/>
              </a:rPr>
              <a:t>Resultado Intermedio:</a:t>
            </a:r>
          </a:p>
          <a:p>
            <a:pPr algn="ctr"/>
            <a:r>
              <a:rPr lang="es-CR" sz="1200" dirty="0">
                <a:solidFill>
                  <a:prstClr val="white"/>
                </a:solidFill>
                <a:latin typeface="Calibri" panose="020F0502020204030204"/>
                <a:sym typeface="Helvetica Neue"/>
              </a:rPr>
              <a:t>Reducidos los trámites y tiempos para instalar una nueva empresa</a:t>
            </a:r>
          </a:p>
        </p:txBody>
      </p:sp>
      <p:sp>
        <p:nvSpPr>
          <p:cNvPr id="22" name="Flecha: curvada hacia arriba 21">
            <a:extLst>
              <a:ext uri="{FF2B5EF4-FFF2-40B4-BE49-F238E27FC236}">
                <a16:creationId xmlns:a16="http://schemas.microsoft.com/office/drawing/2014/main" id="{DAA950A2-AB2E-2D9D-6D5C-5A86AA94DFC3}"/>
              </a:ext>
            </a:extLst>
          </p:cNvPr>
          <p:cNvSpPr/>
          <p:nvPr/>
        </p:nvSpPr>
        <p:spPr>
          <a:xfrm rot="16200000">
            <a:off x="11052870" y="3166076"/>
            <a:ext cx="1216152" cy="452508"/>
          </a:xfrm>
          <a:prstGeom prst="curved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R" dirty="0">
              <a:solidFill>
                <a:prstClr val="black"/>
              </a:solidFill>
              <a:latin typeface="Calibri" panose="020F0502020204030204"/>
              <a:sym typeface="Helvetica Neue"/>
            </a:endParaRPr>
          </a:p>
        </p:txBody>
      </p:sp>
      <p:sp>
        <p:nvSpPr>
          <p:cNvPr id="24" name="Flecha: curvada hacia arriba 23">
            <a:extLst>
              <a:ext uri="{FF2B5EF4-FFF2-40B4-BE49-F238E27FC236}">
                <a16:creationId xmlns:a16="http://schemas.microsoft.com/office/drawing/2014/main" id="{5758DA4F-8565-5597-E575-9BC875F5463D}"/>
              </a:ext>
            </a:extLst>
          </p:cNvPr>
          <p:cNvSpPr/>
          <p:nvPr/>
        </p:nvSpPr>
        <p:spPr>
          <a:xfrm rot="16200000">
            <a:off x="11154218" y="1911566"/>
            <a:ext cx="1013457" cy="452508"/>
          </a:xfrm>
          <a:prstGeom prst="curved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R">
              <a:solidFill>
                <a:prstClr val="black"/>
              </a:solidFill>
              <a:latin typeface="Calibri" panose="020F0502020204030204"/>
              <a:sym typeface="Helvetica Neue"/>
            </a:endParaRPr>
          </a:p>
        </p:txBody>
      </p:sp>
    </p:spTree>
    <p:extLst>
      <p:ext uri="{BB962C8B-B14F-4D97-AF65-F5344CB8AC3E}">
        <p14:creationId xmlns:p14="http://schemas.microsoft.com/office/powerpoint/2010/main" val="41719387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F22CAB0-63EE-4B32-B8B8-34651AFF8775}"/>
              </a:ext>
            </a:extLst>
          </p:cNvPr>
          <p:cNvSpPr>
            <a:spLocks noGrp="1"/>
          </p:cNvSpPr>
          <p:nvPr>
            <p:ph type="body" sz="quarter" idx="4294967295"/>
          </p:nvPr>
        </p:nvSpPr>
        <p:spPr>
          <a:xfrm>
            <a:off x="1852246" y="1144588"/>
            <a:ext cx="7845207" cy="4845905"/>
          </a:xfrm>
        </p:spPr>
        <p:txBody>
          <a:bodyPr>
            <a:normAutofit/>
          </a:bodyPr>
          <a:lstStyle/>
          <a:p>
            <a:pPr marL="0" indent="0">
              <a:buNone/>
            </a:pPr>
            <a:endParaRPr lang="es-MX" sz="2000" b="1" dirty="0">
              <a:solidFill>
                <a:schemeClr val="accent1"/>
              </a:solidFill>
              <a:latin typeface="Times New Roman" panose="02020603050405020304" pitchFamily="18" charset="0"/>
            </a:endParaRPr>
          </a:p>
          <a:p>
            <a:pPr marL="0" indent="0">
              <a:buNone/>
            </a:pPr>
            <a:r>
              <a:rPr lang="es-MX" sz="2000" b="1" dirty="0">
                <a:solidFill>
                  <a:schemeClr val="accent1"/>
                </a:solidFill>
                <a:latin typeface="Times New Roman" panose="02020603050405020304" pitchFamily="18" charset="0"/>
              </a:rPr>
              <a:t>EVALUACIÓN DEL VALOR PÚBLICO</a:t>
            </a:r>
          </a:p>
          <a:p>
            <a:pPr marL="0" indent="0">
              <a:buNone/>
            </a:pPr>
            <a:endParaRPr lang="es-MX" sz="2000" b="1" dirty="0">
              <a:solidFill>
                <a:schemeClr val="accent1"/>
              </a:solidFill>
              <a:latin typeface="Times New Roman" panose="02020603050405020304" pitchFamily="18" charset="0"/>
            </a:endParaRPr>
          </a:p>
          <a:p>
            <a:pPr marL="0" indent="0" algn="just">
              <a:buNone/>
            </a:pPr>
            <a:endParaRPr lang="es-MX" sz="1900" dirty="0">
              <a:latin typeface="ITCFranklinGothicStd-Book"/>
            </a:endParaRPr>
          </a:p>
          <a:p>
            <a:pPr marL="0" indent="0" algn="just">
              <a:buNone/>
            </a:pPr>
            <a:r>
              <a:rPr lang="es-MX" sz="1900" dirty="0">
                <a:latin typeface="ITCFranklinGothicStd-Book"/>
              </a:rPr>
              <a:t>Evaluar el valor público de una institución pública implica analizar cómo esta entidad proporciona los servicios y beneficios a sus ciudadanos, así como cómo gestiona sus recursos para satisfacer las necesidades de la comunidad de manera efectiva y eficiente</a:t>
            </a:r>
          </a:p>
          <a:p>
            <a:pPr marL="0" indent="0" algn="just">
              <a:buNone/>
            </a:pPr>
            <a:endParaRPr lang="es-MX" sz="2000" dirty="0">
              <a:latin typeface="ITCFranklinGothicStd-Book"/>
            </a:endParaRPr>
          </a:p>
          <a:p>
            <a:pPr marL="0" indent="0" algn="just">
              <a:buNone/>
            </a:pPr>
            <a:endParaRPr lang="es-CR" sz="2000" dirty="0"/>
          </a:p>
        </p:txBody>
      </p:sp>
      <p:sp>
        <p:nvSpPr>
          <p:cNvPr id="5" name="Rectangle 4">
            <a:extLst>
              <a:ext uri="{FF2B5EF4-FFF2-40B4-BE49-F238E27FC236}">
                <a16:creationId xmlns:a16="http://schemas.microsoft.com/office/drawing/2014/main" id="{DF778CAD-812F-EA45-90F6-5449A2363D8E}"/>
              </a:ext>
            </a:extLst>
          </p:cNvPr>
          <p:cNvSpPr/>
          <p:nvPr/>
        </p:nvSpPr>
        <p:spPr>
          <a:xfrm>
            <a:off x="1394254" y="1144803"/>
            <a:ext cx="305830" cy="138499"/>
          </a:xfrm>
          <a:prstGeom prst="rect">
            <a:avLst/>
          </a:prstGeom>
          <a:solidFill>
            <a:srgbClr val="00678F"/>
          </a:solidFill>
          <a:ln w="12700" cap="flat">
            <a:solidFill>
              <a:srgbClr val="00678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7145" tIns="17145" rIns="17145" bIns="17145" numCol="1" spcCol="38100" rtlCol="0" anchor="ctr">
            <a:spAutoFit/>
          </a:bodyPr>
          <a:lstStyle/>
          <a:p>
            <a:pPr defTabSz="342900" hangingPunct="0">
              <a:defRPr/>
            </a:pPr>
            <a:endParaRPr lang="en-CR" sz="675">
              <a:solidFill>
                <a:srgbClr val="000000"/>
              </a:solidFill>
              <a:latin typeface="Calibri"/>
              <a:sym typeface="Calibri"/>
            </a:endParaRPr>
          </a:p>
        </p:txBody>
      </p:sp>
    </p:spTree>
    <p:extLst>
      <p:ext uri="{BB962C8B-B14F-4D97-AF65-F5344CB8AC3E}">
        <p14:creationId xmlns:p14="http://schemas.microsoft.com/office/powerpoint/2010/main" val="739206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F22CAB0-63EE-4B32-B8B8-34651AFF8775}"/>
              </a:ext>
            </a:extLst>
          </p:cNvPr>
          <p:cNvSpPr>
            <a:spLocks noGrp="1"/>
          </p:cNvSpPr>
          <p:nvPr>
            <p:ph type="body" sz="quarter" idx="4294967295"/>
          </p:nvPr>
        </p:nvSpPr>
        <p:spPr>
          <a:xfrm>
            <a:off x="1852246" y="824460"/>
            <a:ext cx="8535938" cy="5166034"/>
          </a:xfrm>
        </p:spPr>
        <p:txBody>
          <a:bodyPr>
            <a:normAutofit lnSpcReduction="10000"/>
          </a:bodyPr>
          <a:lstStyle/>
          <a:p>
            <a:pPr marL="0" indent="0">
              <a:buNone/>
            </a:pPr>
            <a:endParaRPr lang="es-MX" sz="2000" b="1" dirty="0">
              <a:solidFill>
                <a:schemeClr val="accent1"/>
              </a:solidFill>
              <a:latin typeface="Times New Roman" panose="02020603050405020304" pitchFamily="18" charset="0"/>
            </a:endParaRPr>
          </a:p>
          <a:p>
            <a:pPr marL="0" indent="0">
              <a:buNone/>
            </a:pPr>
            <a:r>
              <a:rPr lang="es-MX" sz="2000" b="1" dirty="0">
                <a:solidFill>
                  <a:schemeClr val="accent1"/>
                </a:solidFill>
                <a:latin typeface="Times New Roman" panose="02020603050405020304" pitchFamily="18" charset="0"/>
              </a:rPr>
              <a:t>EVALUACIÓN DEL VALOR PÚBLICO</a:t>
            </a:r>
          </a:p>
          <a:p>
            <a:pPr marL="0" indent="0">
              <a:buNone/>
            </a:pPr>
            <a:endParaRPr lang="es-MX" sz="2000" b="1" dirty="0">
              <a:solidFill>
                <a:schemeClr val="accent1"/>
              </a:solidFill>
              <a:latin typeface="Times New Roman" panose="02020603050405020304" pitchFamily="18" charset="0"/>
            </a:endParaRPr>
          </a:p>
          <a:p>
            <a:pPr marL="0" indent="0" algn="just">
              <a:buNone/>
            </a:pPr>
            <a:r>
              <a:rPr lang="es-MX" sz="2100" dirty="0">
                <a:latin typeface="ITCFranklinGothicStd-Book"/>
              </a:rPr>
              <a:t>La medición del rendimiento en el sector público puede contribuir a la consecución de múltiples objetivos:</a:t>
            </a:r>
          </a:p>
          <a:p>
            <a:pPr algn="just"/>
            <a:r>
              <a:rPr lang="es-MX" sz="2100" dirty="0">
                <a:latin typeface="ITCFranklinGothicStd-Book"/>
              </a:rPr>
              <a:t>la transparencia de los costos y los resultados,</a:t>
            </a:r>
          </a:p>
          <a:p>
            <a:pPr algn="just"/>
            <a:r>
              <a:rPr lang="es-MX" sz="2100" dirty="0">
                <a:latin typeface="ITCFranklinGothicStd-Book"/>
              </a:rPr>
              <a:t> la mejora de la calidad de los servicios,</a:t>
            </a:r>
          </a:p>
          <a:p>
            <a:pPr algn="just"/>
            <a:r>
              <a:rPr lang="es-MX" sz="2100" dirty="0">
                <a:latin typeface="ITCFranklinGothicStd-Book"/>
              </a:rPr>
              <a:t> la motivación de los empleados (Behn, 1995).</a:t>
            </a:r>
          </a:p>
          <a:p>
            <a:pPr marL="0" indent="0" algn="just">
              <a:buNone/>
            </a:pPr>
            <a:endParaRPr lang="es-MX" sz="2100" dirty="0">
              <a:latin typeface="ITCFranklinGothicStd-Book"/>
            </a:endParaRPr>
          </a:p>
          <a:p>
            <a:pPr marL="0" indent="0" algn="just">
              <a:buNone/>
            </a:pPr>
            <a:r>
              <a:rPr lang="es-MX" sz="2100" dirty="0">
                <a:latin typeface="ITCFranklinGothicStd-Book"/>
              </a:rPr>
              <a:t> Medir el rendimiento es indispensable si queremos </a:t>
            </a:r>
            <a:r>
              <a:rPr lang="es-MX" sz="2100" b="1" dirty="0">
                <a:latin typeface="ITCFranklinGothicStd-Book"/>
              </a:rPr>
              <a:t>instituciones abiertas y transparentes.</a:t>
            </a:r>
            <a:endParaRPr lang="es-MX" sz="2100" dirty="0">
              <a:latin typeface="ITCFranklinGothicStd-Book"/>
            </a:endParaRPr>
          </a:p>
          <a:p>
            <a:pPr marL="0" indent="0" algn="just">
              <a:buNone/>
            </a:pPr>
            <a:r>
              <a:rPr lang="es-MX" sz="2100" dirty="0">
                <a:latin typeface="ITCFranklinGothicStd-Book"/>
              </a:rPr>
              <a:t>La definición previa de los resultados que deben alcanzarse y dotar de flexibilidad a la organización que está comprometida con los resultados implican una </a:t>
            </a:r>
            <a:r>
              <a:rPr lang="es-MX" sz="2100" b="1" dirty="0">
                <a:latin typeface="ITCFranklinGothicStd-Book"/>
              </a:rPr>
              <a:t>nueva filosofía de acción pública</a:t>
            </a:r>
            <a:r>
              <a:rPr lang="es-MX" sz="2100" dirty="0">
                <a:latin typeface="ITCFranklinGothicStd-Book"/>
              </a:rPr>
              <a:t>. </a:t>
            </a:r>
          </a:p>
          <a:p>
            <a:pPr marL="0" indent="0" algn="just">
              <a:buNone/>
            </a:pPr>
            <a:endParaRPr lang="es-CR" sz="2000" dirty="0"/>
          </a:p>
        </p:txBody>
      </p:sp>
      <p:sp>
        <p:nvSpPr>
          <p:cNvPr id="5" name="Rectangle 4">
            <a:extLst>
              <a:ext uri="{FF2B5EF4-FFF2-40B4-BE49-F238E27FC236}">
                <a16:creationId xmlns:a16="http://schemas.microsoft.com/office/drawing/2014/main" id="{DF778CAD-812F-EA45-90F6-5449A2363D8E}"/>
              </a:ext>
            </a:extLst>
          </p:cNvPr>
          <p:cNvSpPr/>
          <p:nvPr/>
        </p:nvSpPr>
        <p:spPr>
          <a:xfrm>
            <a:off x="1394254" y="1144803"/>
            <a:ext cx="305830" cy="138499"/>
          </a:xfrm>
          <a:prstGeom prst="rect">
            <a:avLst/>
          </a:prstGeom>
          <a:solidFill>
            <a:srgbClr val="00678F"/>
          </a:solidFill>
          <a:ln w="12700" cap="flat">
            <a:solidFill>
              <a:srgbClr val="00678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7145" tIns="17145" rIns="17145" bIns="17145" numCol="1" spcCol="38100" rtlCol="0" anchor="ctr">
            <a:spAutoFit/>
          </a:bodyPr>
          <a:lstStyle/>
          <a:p>
            <a:pPr defTabSz="342900" hangingPunct="0">
              <a:defRPr/>
            </a:pPr>
            <a:endParaRPr lang="en-CR" sz="675">
              <a:solidFill>
                <a:srgbClr val="000000"/>
              </a:solidFill>
              <a:latin typeface="Calibri"/>
              <a:sym typeface="Calibri"/>
            </a:endParaRPr>
          </a:p>
        </p:txBody>
      </p:sp>
    </p:spTree>
    <p:extLst>
      <p:ext uri="{BB962C8B-B14F-4D97-AF65-F5344CB8AC3E}">
        <p14:creationId xmlns:p14="http://schemas.microsoft.com/office/powerpoint/2010/main" val="14646944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F22CAB0-63EE-4B32-B8B8-34651AFF8775}"/>
              </a:ext>
            </a:extLst>
          </p:cNvPr>
          <p:cNvSpPr>
            <a:spLocks noGrp="1"/>
          </p:cNvSpPr>
          <p:nvPr>
            <p:ph type="body" sz="quarter" idx="4294967295"/>
          </p:nvPr>
        </p:nvSpPr>
        <p:spPr>
          <a:xfrm>
            <a:off x="1852246" y="1144588"/>
            <a:ext cx="7845207" cy="4845905"/>
          </a:xfrm>
        </p:spPr>
        <p:txBody>
          <a:bodyPr>
            <a:normAutofit/>
          </a:bodyPr>
          <a:lstStyle/>
          <a:p>
            <a:pPr marL="0" indent="0">
              <a:buNone/>
            </a:pPr>
            <a:endParaRPr lang="es-MX" sz="2000" b="1" dirty="0">
              <a:solidFill>
                <a:schemeClr val="accent1"/>
              </a:solidFill>
              <a:latin typeface="Times New Roman" panose="02020603050405020304" pitchFamily="18" charset="0"/>
            </a:endParaRPr>
          </a:p>
          <a:p>
            <a:pPr marL="0" indent="0">
              <a:buNone/>
            </a:pPr>
            <a:r>
              <a:rPr lang="es-MX" sz="2000" b="1" dirty="0">
                <a:solidFill>
                  <a:schemeClr val="accent1"/>
                </a:solidFill>
                <a:latin typeface="Times New Roman" panose="02020603050405020304" pitchFamily="18" charset="0"/>
              </a:rPr>
              <a:t>EVALUACIÓN DEL VALOR PÚBLICO</a:t>
            </a:r>
          </a:p>
          <a:p>
            <a:pPr marL="0" indent="0">
              <a:buNone/>
            </a:pPr>
            <a:endParaRPr lang="es-MX" sz="2000" b="1" dirty="0">
              <a:solidFill>
                <a:schemeClr val="accent1"/>
              </a:solidFill>
              <a:latin typeface="Times New Roman" panose="02020603050405020304" pitchFamily="18" charset="0"/>
            </a:endParaRPr>
          </a:p>
          <a:p>
            <a:pPr marL="0" indent="0" algn="just">
              <a:buNone/>
            </a:pPr>
            <a:endParaRPr lang="es-MX" sz="2000" dirty="0">
              <a:latin typeface="ITCFranklinGothicStd-Book"/>
            </a:endParaRPr>
          </a:p>
          <a:p>
            <a:pPr marL="0" indent="0" algn="just">
              <a:buNone/>
            </a:pPr>
            <a:r>
              <a:rPr lang="es-MX" sz="2000" dirty="0">
                <a:solidFill>
                  <a:srgbClr val="000000"/>
                </a:solidFill>
                <a:latin typeface="Arial" panose="020B0604020202020204" pitchFamily="34" charset="0"/>
              </a:rPr>
              <a:t>Resulta vital la implementación </a:t>
            </a:r>
            <a:r>
              <a:rPr lang="es-MX" sz="2000" b="1" dirty="0">
                <a:solidFill>
                  <a:srgbClr val="000000"/>
                </a:solidFill>
                <a:latin typeface="Arial" panose="020B0604020202020204" pitchFamily="34" charset="0"/>
              </a:rPr>
              <a:t>generalizada de la planificación estratégica</a:t>
            </a:r>
            <a:r>
              <a:rPr lang="es-MX" sz="2000" dirty="0">
                <a:solidFill>
                  <a:srgbClr val="000000"/>
                </a:solidFill>
                <a:latin typeface="Arial" panose="020B0604020202020204" pitchFamily="34" charset="0"/>
              </a:rPr>
              <a:t>, de esta forma los objetivos y resultados son establecidos con la necesaria claridad.</a:t>
            </a:r>
          </a:p>
          <a:p>
            <a:pPr marL="0" indent="0" algn="just">
              <a:buNone/>
            </a:pPr>
            <a:endParaRPr lang="es-MX" sz="2000" dirty="0">
              <a:solidFill>
                <a:srgbClr val="000000"/>
              </a:solidFill>
              <a:latin typeface="Arial" panose="020B0604020202020204" pitchFamily="34" charset="0"/>
            </a:endParaRPr>
          </a:p>
          <a:p>
            <a:pPr marL="0" indent="0" algn="just">
              <a:buNone/>
            </a:pPr>
            <a:r>
              <a:rPr lang="es-MX" sz="2000" dirty="0">
                <a:solidFill>
                  <a:srgbClr val="000000"/>
                </a:solidFill>
                <a:latin typeface="Arial" panose="020B0604020202020204" pitchFamily="34" charset="0"/>
              </a:rPr>
              <a:t>Las </a:t>
            </a:r>
            <a:r>
              <a:rPr lang="es-MX" sz="2000" b="1" dirty="0">
                <a:solidFill>
                  <a:srgbClr val="000000"/>
                </a:solidFill>
                <a:latin typeface="Arial" panose="020B0604020202020204" pitchFamily="34" charset="0"/>
              </a:rPr>
              <a:t>nuevas formas de control </a:t>
            </a:r>
            <a:r>
              <a:rPr lang="es-MX" sz="2000" dirty="0">
                <a:solidFill>
                  <a:srgbClr val="000000"/>
                </a:solidFill>
                <a:latin typeface="Arial" panose="020B0604020202020204" pitchFamily="34" charset="0"/>
              </a:rPr>
              <a:t>deben ser desarrolladas más orientadas a la comparación de los resultados obtenidos por otras organizaciones similares y menos sobre el control formal de los procedimiento y costos internos. </a:t>
            </a:r>
            <a:endParaRPr lang="es-CR" sz="2000" dirty="0"/>
          </a:p>
          <a:p>
            <a:pPr marL="0" indent="0" algn="just">
              <a:buNone/>
            </a:pPr>
            <a:endParaRPr lang="es-CR" sz="2000" dirty="0"/>
          </a:p>
        </p:txBody>
      </p:sp>
      <p:sp>
        <p:nvSpPr>
          <p:cNvPr id="5" name="Rectangle 4">
            <a:extLst>
              <a:ext uri="{FF2B5EF4-FFF2-40B4-BE49-F238E27FC236}">
                <a16:creationId xmlns:a16="http://schemas.microsoft.com/office/drawing/2014/main" id="{DF778CAD-812F-EA45-90F6-5449A2363D8E}"/>
              </a:ext>
            </a:extLst>
          </p:cNvPr>
          <p:cNvSpPr/>
          <p:nvPr/>
        </p:nvSpPr>
        <p:spPr>
          <a:xfrm>
            <a:off x="1394254" y="1144803"/>
            <a:ext cx="305830" cy="138499"/>
          </a:xfrm>
          <a:prstGeom prst="rect">
            <a:avLst/>
          </a:prstGeom>
          <a:solidFill>
            <a:srgbClr val="00678F"/>
          </a:solidFill>
          <a:ln w="12700" cap="flat">
            <a:solidFill>
              <a:srgbClr val="00678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7145" tIns="17145" rIns="17145" bIns="17145" numCol="1" spcCol="38100" rtlCol="0" anchor="ctr">
            <a:spAutoFit/>
          </a:bodyPr>
          <a:lstStyle/>
          <a:p>
            <a:pPr defTabSz="342900" hangingPunct="0">
              <a:defRPr/>
            </a:pPr>
            <a:endParaRPr lang="en-CR" sz="675">
              <a:solidFill>
                <a:srgbClr val="000000"/>
              </a:solidFill>
              <a:latin typeface="Calibri"/>
              <a:sym typeface="Calibri"/>
            </a:endParaRPr>
          </a:p>
        </p:txBody>
      </p:sp>
    </p:spTree>
    <p:extLst>
      <p:ext uri="{BB962C8B-B14F-4D97-AF65-F5344CB8AC3E}">
        <p14:creationId xmlns:p14="http://schemas.microsoft.com/office/powerpoint/2010/main" val="2913513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A12BF800-50EB-4A7C-A9D6-023662B65492}"/>
              </a:ext>
            </a:extLst>
          </p:cNvPr>
          <p:cNvSpPr>
            <a:spLocks noGrp="1"/>
          </p:cNvSpPr>
          <p:nvPr>
            <p:ph type="body" sz="quarter" idx="4294967295"/>
          </p:nvPr>
        </p:nvSpPr>
        <p:spPr>
          <a:xfrm>
            <a:off x="2334126" y="2181728"/>
            <a:ext cx="8157411" cy="3994480"/>
          </a:xfrm>
        </p:spPr>
        <p:txBody>
          <a:bodyPr>
            <a:normAutofit lnSpcReduction="10000"/>
          </a:bodyPr>
          <a:lstStyle/>
          <a:p>
            <a:pPr algn="just"/>
            <a:endParaRPr lang="es-CR" sz="2400" dirty="0"/>
          </a:p>
          <a:p>
            <a:pPr marL="0" indent="0" algn="just">
              <a:buNone/>
            </a:pPr>
            <a:r>
              <a:rPr lang="es-MX" sz="2000" dirty="0">
                <a:solidFill>
                  <a:prstClr val="black"/>
                </a:solidFill>
                <a:latin typeface="Calibri Light" panose="020F0302020204030204"/>
              </a:rPr>
              <a:t>Las respuestas a estas preguntas tienen que ver con el </a:t>
            </a:r>
            <a:r>
              <a:rPr lang="es-MX" sz="2000" b="1" dirty="0">
                <a:solidFill>
                  <a:prstClr val="black"/>
                </a:solidFill>
                <a:latin typeface="Calibri Light" panose="020F0302020204030204"/>
              </a:rPr>
              <a:t>concepto de valor público</a:t>
            </a:r>
            <a:r>
              <a:rPr lang="es-MX" sz="2000" dirty="0">
                <a:solidFill>
                  <a:prstClr val="black"/>
                </a:solidFill>
                <a:latin typeface="Calibri Light" panose="020F0302020204030204"/>
              </a:rPr>
              <a:t>. </a:t>
            </a:r>
          </a:p>
          <a:p>
            <a:pPr marL="0" indent="0" algn="just">
              <a:buNone/>
            </a:pPr>
            <a:r>
              <a:rPr lang="es-MX" sz="2000" dirty="0">
                <a:solidFill>
                  <a:prstClr val="black"/>
                </a:solidFill>
                <a:latin typeface="Calibri Light" panose="020F0302020204030204"/>
              </a:rPr>
              <a:t>El valor público se refiere a la satisfacción de necesidades humanas tanto económicas como no económicas.</a:t>
            </a:r>
          </a:p>
          <a:p>
            <a:pPr marL="0" indent="0" algn="just">
              <a:buNone/>
            </a:pPr>
            <a:endParaRPr lang="es-MX" sz="2000" dirty="0">
              <a:solidFill>
                <a:prstClr val="black"/>
              </a:solidFill>
              <a:latin typeface="Calibri Light" panose="020F0302020204030204"/>
            </a:endParaRPr>
          </a:p>
          <a:p>
            <a:pPr marL="0" indent="0" algn="just">
              <a:buNone/>
            </a:pPr>
            <a:r>
              <a:rPr lang="es-MX" sz="2000" b="1" dirty="0">
                <a:solidFill>
                  <a:prstClr val="black"/>
                </a:solidFill>
                <a:latin typeface="Calibri Light" panose="020F0302020204030204"/>
              </a:rPr>
              <a:t>Los criterios de evaluación </a:t>
            </a:r>
            <a:r>
              <a:rPr lang="es-MX" sz="2000" dirty="0">
                <a:solidFill>
                  <a:prstClr val="black"/>
                </a:solidFill>
                <a:latin typeface="Calibri Light" panose="020F0302020204030204"/>
              </a:rPr>
              <a:t>aplicables a la gestión del valor público se refieren:</a:t>
            </a:r>
          </a:p>
          <a:p>
            <a:pPr marL="0" indent="0" algn="just">
              <a:buNone/>
            </a:pPr>
            <a:endParaRPr lang="es-MX" sz="2000" dirty="0">
              <a:solidFill>
                <a:prstClr val="black"/>
              </a:solidFill>
              <a:latin typeface="Calibri Light" panose="020F0302020204030204"/>
            </a:endParaRPr>
          </a:p>
          <a:p>
            <a:pPr marL="0" indent="0" algn="just">
              <a:buNone/>
            </a:pPr>
            <a:r>
              <a:rPr lang="es-MX" sz="2000" dirty="0">
                <a:solidFill>
                  <a:prstClr val="black"/>
                </a:solidFill>
                <a:latin typeface="Calibri Light" panose="020F0302020204030204"/>
              </a:rPr>
              <a:t>1. </a:t>
            </a:r>
            <a:r>
              <a:rPr lang="es-MX" sz="2000" b="1" dirty="0">
                <a:solidFill>
                  <a:prstClr val="black"/>
                </a:solidFill>
                <a:latin typeface="Calibri Light" panose="020F0302020204030204"/>
              </a:rPr>
              <a:t>Al logro  de la eficacia </a:t>
            </a:r>
            <a:r>
              <a:rPr lang="es-MX" sz="2000" dirty="0">
                <a:solidFill>
                  <a:prstClr val="black"/>
                </a:solidFill>
                <a:latin typeface="Calibri Light" panose="020F0302020204030204"/>
              </a:rPr>
              <a:t>en la producción de los resultados que la sociedad reclama y</a:t>
            </a:r>
          </a:p>
          <a:p>
            <a:pPr marL="0" indent="0" algn="just">
              <a:buNone/>
            </a:pPr>
            <a:r>
              <a:rPr lang="es-MX" sz="2000" b="1" dirty="0">
                <a:solidFill>
                  <a:prstClr val="black"/>
                </a:solidFill>
                <a:latin typeface="Calibri Light" panose="020F0302020204030204"/>
              </a:rPr>
              <a:t>2. A la eficiencia en el uso de los recursos </a:t>
            </a:r>
            <a:r>
              <a:rPr lang="es-CR" sz="2000" dirty="0">
                <a:solidFill>
                  <a:prstClr val="black"/>
                </a:solidFill>
                <a:latin typeface="Calibri Light" panose="020F0302020204030204"/>
              </a:rPr>
              <a:t>que la sociedad confía de las instituciones públicas.</a:t>
            </a:r>
          </a:p>
        </p:txBody>
      </p:sp>
      <p:sp>
        <p:nvSpPr>
          <p:cNvPr id="8" name="Marcador de texto 2">
            <a:extLst>
              <a:ext uri="{FF2B5EF4-FFF2-40B4-BE49-F238E27FC236}">
                <a16:creationId xmlns:a16="http://schemas.microsoft.com/office/drawing/2014/main" id="{2D911EF9-D196-C142-A543-1846C38AB7D8}"/>
              </a:ext>
            </a:extLst>
          </p:cNvPr>
          <p:cNvSpPr txBox="1">
            <a:spLocks/>
          </p:cNvSpPr>
          <p:nvPr/>
        </p:nvSpPr>
        <p:spPr>
          <a:xfrm>
            <a:off x="1524000" y="1042739"/>
            <a:ext cx="9144000" cy="7860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860" rIns="22860">
            <a:normAutofit/>
          </a:bodyPr>
          <a:lstStyle>
            <a:lvl1pPr marL="0" marR="0" indent="0" algn="ctr" defTabSz="1828800" rtl="0" latinLnBrk="0">
              <a:lnSpc>
                <a:spcPct val="90000"/>
              </a:lnSpc>
              <a:spcBef>
                <a:spcPts val="2000"/>
              </a:spcBef>
              <a:spcAft>
                <a:spcPts val="0"/>
              </a:spcAft>
              <a:buClrTx/>
              <a:buSzTx/>
              <a:buFontTx/>
              <a:buNone/>
              <a:tabLst/>
              <a:defRPr sz="4800" b="0" i="0" u="none" strike="noStrike" cap="none" spc="0" baseline="0">
                <a:ln>
                  <a:noFill/>
                </a:ln>
                <a:solidFill>
                  <a:srgbClr val="000000"/>
                </a:solidFill>
                <a:uFillTx/>
                <a:latin typeface="+mj-lt"/>
                <a:ea typeface="+mj-ea"/>
                <a:cs typeface="+mj-cs"/>
                <a:sym typeface="Calibri"/>
              </a:defRPr>
            </a:lvl1pPr>
            <a:lvl2pPr marL="0" marR="0" indent="914400" algn="ctr" defTabSz="1828800" rtl="0" latinLnBrk="0">
              <a:lnSpc>
                <a:spcPct val="90000"/>
              </a:lnSpc>
              <a:spcBef>
                <a:spcPts val="2000"/>
              </a:spcBef>
              <a:spcAft>
                <a:spcPts val="0"/>
              </a:spcAft>
              <a:buClrTx/>
              <a:buSzTx/>
              <a:buFontTx/>
              <a:buNone/>
              <a:tabLst/>
              <a:defRPr sz="4800" b="0" i="0" u="none" strike="noStrike" cap="none" spc="0" baseline="0">
                <a:ln>
                  <a:noFill/>
                </a:ln>
                <a:solidFill>
                  <a:srgbClr val="000000"/>
                </a:solidFill>
                <a:uFillTx/>
                <a:latin typeface="+mj-lt"/>
                <a:ea typeface="+mj-ea"/>
                <a:cs typeface="+mj-cs"/>
                <a:sym typeface="Calibri"/>
              </a:defRPr>
            </a:lvl2pPr>
            <a:lvl3pPr marL="0" marR="0" indent="1828800" algn="ctr" defTabSz="1828800" rtl="0" latinLnBrk="0">
              <a:lnSpc>
                <a:spcPct val="90000"/>
              </a:lnSpc>
              <a:spcBef>
                <a:spcPts val="2000"/>
              </a:spcBef>
              <a:spcAft>
                <a:spcPts val="0"/>
              </a:spcAft>
              <a:buClrTx/>
              <a:buSzTx/>
              <a:buFontTx/>
              <a:buNone/>
              <a:tabLst/>
              <a:defRPr sz="4800" b="0" i="0" u="none" strike="noStrike" cap="none" spc="0" baseline="0">
                <a:ln>
                  <a:noFill/>
                </a:ln>
                <a:solidFill>
                  <a:srgbClr val="000000"/>
                </a:solidFill>
                <a:uFillTx/>
                <a:latin typeface="+mj-lt"/>
                <a:ea typeface="+mj-ea"/>
                <a:cs typeface="+mj-cs"/>
                <a:sym typeface="Calibri"/>
              </a:defRPr>
            </a:lvl3pPr>
            <a:lvl4pPr marL="0" marR="0" indent="2743200" algn="ctr" defTabSz="1828800" rtl="0" latinLnBrk="0">
              <a:lnSpc>
                <a:spcPct val="90000"/>
              </a:lnSpc>
              <a:spcBef>
                <a:spcPts val="2000"/>
              </a:spcBef>
              <a:spcAft>
                <a:spcPts val="0"/>
              </a:spcAft>
              <a:buClrTx/>
              <a:buSzTx/>
              <a:buFontTx/>
              <a:buNone/>
              <a:tabLst/>
              <a:defRPr sz="4800" b="0" i="0" u="none" strike="noStrike" cap="none" spc="0" baseline="0">
                <a:ln>
                  <a:noFill/>
                </a:ln>
                <a:solidFill>
                  <a:srgbClr val="000000"/>
                </a:solidFill>
                <a:uFillTx/>
                <a:latin typeface="+mj-lt"/>
                <a:ea typeface="+mj-ea"/>
                <a:cs typeface="+mj-cs"/>
                <a:sym typeface="Calibri"/>
              </a:defRPr>
            </a:lvl4pPr>
            <a:lvl5pPr marL="0" marR="0" indent="3657600" algn="ctr" defTabSz="1828800" rtl="0" latinLnBrk="0">
              <a:lnSpc>
                <a:spcPct val="90000"/>
              </a:lnSpc>
              <a:spcBef>
                <a:spcPts val="2000"/>
              </a:spcBef>
              <a:spcAft>
                <a:spcPts val="0"/>
              </a:spcAft>
              <a:buClrTx/>
              <a:buSzTx/>
              <a:buFontTx/>
              <a:buNone/>
              <a:tabLst/>
              <a:defRPr sz="4800" b="0" i="0" u="none" strike="noStrike" cap="none" spc="0" baseline="0">
                <a:ln>
                  <a:noFill/>
                </a:ln>
                <a:solidFill>
                  <a:srgbClr val="000000"/>
                </a:solidFill>
                <a:uFillTx/>
                <a:latin typeface="+mj-lt"/>
                <a:ea typeface="+mj-ea"/>
                <a:cs typeface="+mj-cs"/>
                <a:sym typeface="Calibri"/>
              </a:defRPr>
            </a:lvl5pPr>
            <a:lvl6pPr marL="1991457" marR="0" indent="-276957" algn="l" defTabSz="685800" rtl="0" latinLnBrk="0">
              <a:lnSpc>
                <a:spcPct val="90000"/>
              </a:lnSpc>
              <a:spcBef>
                <a:spcPts val="700"/>
              </a:spcBef>
              <a:spcAft>
                <a:spcPts val="0"/>
              </a:spcAft>
              <a:buClrTx/>
              <a:buSzPct val="100000"/>
              <a:buFont typeface="Arial"/>
              <a:buChar char="•"/>
              <a:tabLst/>
              <a:defRPr sz="2100" b="0" i="0" u="none" strike="noStrike" cap="none" spc="0" baseline="0">
                <a:ln>
                  <a:noFill/>
                </a:ln>
                <a:solidFill>
                  <a:srgbClr val="000000"/>
                </a:solidFill>
                <a:uFillTx/>
                <a:latin typeface="+mj-lt"/>
                <a:ea typeface="+mj-ea"/>
                <a:cs typeface="+mj-cs"/>
                <a:sym typeface="Calibri"/>
              </a:defRPr>
            </a:lvl6pPr>
            <a:lvl7pPr marL="2334357" marR="0" indent="-276957" algn="l" defTabSz="685800" rtl="0" latinLnBrk="0">
              <a:lnSpc>
                <a:spcPct val="90000"/>
              </a:lnSpc>
              <a:spcBef>
                <a:spcPts val="700"/>
              </a:spcBef>
              <a:spcAft>
                <a:spcPts val="0"/>
              </a:spcAft>
              <a:buClrTx/>
              <a:buSzPct val="100000"/>
              <a:buFont typeface="Arial"/>
              <a:buChar char="•"/>
              <a:tabLst/>
              <a:defRPr sz="2100" b="0" i="0" u="none" strike="noStrike" cap="none" spc="0" baseline="0">
                <a:ln>
                  <a:noFill/>
                </a:ln>
                <a:solidFill>
                  <a:srgbClr val="000000"/>
                </a:solidFill>
                <a:uFillTx/>
                <a:latin typeface="+mj-lt"/>
                <a:ea typeface="+mj-ea"/>
                <a:cs typeface="+mj-cs"/>
                <a:sym typeface="Calibri"/>
              </a:defRPr>
            </a:lvl7pPr>
            <a:lvl8pPr marL="2677257" marR="0" indent="-276957" algn="l" defTabSz="685800" rtl="0" latinLnBrk="0">
              <a:lnSpc>
                <a:spcPct val="90000"/>
              </a:lnSpc>
              <a:spcBef>
                <a:spcPts val="700"/>
              </a:spcBef>
              <a:spcAft>
                <a:spcPts val="0"/>
              </a:spcAft>
              <a:buClrTx/>
              <a:buSzPct val="100000"/>
              <a:buFont typeface="Arial"/>
              <a:buChar char="•"/>
              <a:tabLst/>
              <a:defRPr sz="2100" b="0" i="0" u="none" strike="noStrike" cap="none" spc="0" baseline="0">
                <a:ln>
                  <a:noFill/>
                </a:ln>
                <a:solidFill>
                  <a:srgbClr val="000000"/>
                </a:solidFill>
                <a:uFillTx/>
                <a:latin typeface="+mj-lt"/>
                <a:ea typeface="+mj-ea"/>
                <a:cs typeface="+mj-cs"/>
                <a:sym typeface="Calibri"/>
              </a:defRPr>
            </a:lvl8pPr>
            <a:lvl9pPr marL="3020157" marR="0" indent="-276957" algn="l" defTabSz="685800" rtl="0" latinLnBrk="0">
              <a:lnSpc>
                <a:spcPct val="90000"/>
              </a:lnSpc>
              <a:spcBef>
                <a:spcPts val="700"/>
              </a:spcBef>
              <a:spcAft>
                <a:spcPts val="0"/>
              </a:spcAft>
              <a:buClrTx/>
              <a:buSzPct val="100000"/>
              <a:buFont typeface="Arial"/>
              <a:buChar char="•"/>
              <a:tabLst/>
              <a:defRPr sz="2100" b="0" i="0" u="none" strike="noStrike" cap="none" spc="0" baseline="0">
                <a:ln>
                  <a:noFill/>
                </a:ln>
                <a:solidFill>
                  <a:srgbClr val="000000"/>
                </a:solidFill>
                <a:uFillTx/>
                <a:latin typeface="+mj-lt"/>
                <a:ea typeface="+mj-ea"/>
                <a:cs typeface="+mj-cs"/>
                <a:sym typeface="Calibri"/>
              </a:defRPr>
            </a:lvl9pPr>
          </a:lstStyle>
          <a:p>
            <a:pPr marL="0" marR="0" lvl="0" indent="0" algn="ctr" defTabSz="1828800" rtl="0" eaLnBrk="1" fontAlgn="auto" latinLnBrk="0" hangingPunct="1">
              <a:lnSpc>
                <a:spcPct val="90000"/>
              </a:lnSpc>
              <a:spcBef>
                <a:spcPts val="2000"/>
              </a:spcBef>
              <a:spcAft>
                <a:spcPts val="0"/>
              </a:spcAft>
              <a:buClrTx/>
              <a:buSzTx/>
              <a:buFontTx/>
              <a:buNone/>
              <a:tabLst/>
              <a:defRPr/>
            </a:pPr>
            <a:r>
              <a:rPr kumimoji="0" lang="es-CR" sz="2400" b="1" i="1" u="none" strike="noStrike" kern="1200" cap="none" spc="0" normalizeH="0" baseline="0" noProof="0" dirty="0">
                <a:ln>
                  <a:noFill/>
                </a:ln>
                <a:solidFill>
                  <a:srgbClr val="00678F"/>
                </a:solidFill>
                <a:effectLst/>
                <a:uLnTx/>
                <a:uFillTx/>
                <a:latin typeface="Calibri Light" panose="020F0302020204030204"/>
                <a:ea typeface="+mj-ea"/>
                <a:cs typeface="+mj-cs"/>
                <a:sym typeface="Calibri"/>
              </a:rPr>
              <a:t>INTRODUCCIÓN AL CONCEPTO DE VALOR PÚBLICO</a:t>
            </a:r>
          </a:p>
        </p:txBody>
      </p:sp>
      <p:cxnSp>
        <p:nvCxnSpPr>
          <p:cNvPr id="9" name="Straight Connector 8">
            <a:extLst>
              <a:ext uri="{FF2B5EF4-FFF2-40B4-BE49-F238E27FC236}">
                <a16:creationId xmlns:a16="http://schemas.microsoft.com/office/drawing/2014/main" id="{6611DE98-91C1-854C-9AC4-B4C0C34AEDF2}"/>
              </a:ext>
            </a:extLst>
          </p:cNvPr>
          <p:cNvCxnSpPr>
            <a:cxnSpLocks/>
          </p:cNvCxnSpPr>
          <p:nvPr/>
        </p:nvCxnSpPr>
        <p:spPr>
          <a:xfrm>
            <a:off x="2935115" y="1828801"/>
            <a:ext cx="6321769" cy="0"/>
          </a:xfrm>
          <a:prstGeom prst="line">
            <a:avLst/>
          </a:prstGeom>
          <a:noFill/>
          <a:ln w="38100" cap="flat">
            <a:solidFill>
              <a:srgbClr val="00678F"/>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2331758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F22CAB0-63EE-4B32-B8B8-34651AFF8775}"/>
              </a:ext>
            </a:extLst>
          </p:cNvPr>
          <p:cNvSpPr>
            <a:spLocks noGrp="1"/>
          </p:cNvSpPr>
          <p:nvPr>
            <p:ph type="body" sz="quarter" idx="4294967295"/>
          </p:nvPr>
        </p:nvSpPr>
        <p:spPr>
          <a:xfrm>
            <a:off x="1852246" y="1144588"/>
            <a:ext cx="7845207" cy="4845905"/>
          </a:xfrm>
        </p:spPr>
        <p:txBody>
          <a:bodyPr>
            <a:normAutofit/>
          </a:bodyPr>
          <a:lstStyle/>
          <a:p>
            <a:pPr marL="0" indent="0">
              <a:buNone/>
            </a:pPr>
            <a:endParaRPr lang="es-MX" sz="2000" b="1" dirty="0">
              <a:solidFill>
                <a:schemeClr val="accent1"/>
              </a:solidFill>
              <a:latin typeface="Times New Roman" panose="02020603050405020304" pitchFamily="18" charset="0"/>
            </a:endParaRPr>
          </a:p>
          <a:p>
            <a:pPr marL="0" indent="0">
              <a:buNone/>
            </a:pPr>
            <a:r>
              <a:rPr lang="es-MX" sz="2000" b="1" dirty="0">
                <a:solidFill>
                  <a:schemeClr val="accent1"/>
                </a:solidFill>
                <a:latin typeface="Times New Roman" panose="02020603050405020304" pitchFamily="18" charset="0"/>
              </a:rPr>
              <a:t>EVALUACIÓN DEL VALOR PÚBLICO</a:t>
            </a:r>
          </a:p>
          <a:p>
            <a:pPr marL="0" indent="0">
              <a:buNone/>
            </a:pPr>
            <a:endParaRPr lang="es-MX" sz="2000" b="1" dirty="0">
              <a:solidFill>
                <a:schemeClr val="accent1"/>
              </a:solidFill>
              <a:latin typeface="Times New Roman" panose="02020603050405020304" pitchFamily="18" charset="0"/>
            </a:endParaRPr>
          </a:p>
          <a:p>
            <a:pPr marL="0" indent="0" algn="just">
              <a:buNone/>
            </a:pPr>
            <a:endParaRPr lang="es-MX" sz="1900" dirty="0">
              <a:latin typeface="ITCFranklinGothicStd-Book"/>
            </a:endParaRPr>
          </a:p>
          <a:p>
            <a:pPr marL="0" indent="0" algn="just">
              <a:buNone/>
            </a:pPr>
            <a:r>
              <a:rPr lang="es-MX" sz="1800" b="0" i="0" u="none" strike="noStrike" baseline="0" dirty="0">
                <a:solidFill>
                  <a:srgbClr val="000000"/>
                </a:solidFill>
                <a:latin typeface="Arial" panose="020B0604020202020204" pitchFamily="34" charset="0"/>
              </a:rPr>
              <a:t>En nuestro país resulta indispensable </a:t>
            </a:r>
            <a:r>
              <a:rPr lang="es-MX" sz="1800" dirty="0">
                <a:solidFill>
                  <a:srgbClr val="000000"/>
                </a:solidFill>
                <a:latin typeface="Arial" panose="020B0604020202020204" pitchFamily="34" charset="0"/>
              </a:rPr>
              <a:t>consolidar</a:t>
            </a:r>
            <a:r>
              <a:rPr lang="es-MX" sz="1800" b="0" i="0" u="none" strike="noStrike" baseline="0" dirty="0">
                <a:solidFill>
                  <a:srgbClr val="000000"/>
                </a:solidFill>
                <a:latin typeface="Arial" panose="020B0604020202020204" pitchFamily="34" charset="0"/>
              </a:rPr>
              <a:t> una reforma en este sentido, porque no existe una cultura de evaluación por resultados. Por este motivo, la mayoría de los ciudadanos perciben que el beneficio que reciben de los servicios públicos es escaso o nulo en comparación con el sacrificio de pagar impuestos </a:t>
            </a:r>
            <a:endParaRPr lang="es-MX" sz="2000" dirty="0">
              <a:latin typeface="ITCFranklinGothicStd-Book"/>
            </a:endParaRPr>
          </a:p>
          <a:p>
            <a:pPr marL="0" indent="0" algn="just">
              <a:buNone/>
            </a:pPr>
            <a:endParaRPr lang="es-CR" sz="2000" dirty="0"/>
          </a:p>
        </p:txBody>
      </p:sp>
      <p:sp>
        <p:nvSpPr>
          <p:cNvPr id="5" name="Rectangle 4">
            <a:extLst>
              <a:ext uri="{FF2B5EF4-FFF2-40B4-BE49-F238E27FC236}">
                <a16:creationId xmlns:a16="http://schemas.microsoft.com/office/drawing/2014/main" id="{DF778CAD-812F-EA45-90F6-5449A2363D8E}"/>
              </a:ext>
            </a:extLst>
          </p:cNvPr>
          <p:cNvSpPr/>
          <p:nvPr/>
        </p:nvSpPr>
        <p:spPr>
          <a:xfrm>
            <a:off x="1394254" y="1144803"/>
            <a:ext cx="305830" cy="138499"/>
          </a:xfrm>
          <a:prstGeom prst="rect">
            <a:avLst/>
          </a:prstGeom>
          <a:solidFill>
            <a:srgbClr val="00678F"/>
          </a:solidFill>
          <a:ln w="12700" cap="flat">
            <a:solidFill>
              <a:srgbClr val="00678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7145" tIns="17145" rIns="17145" bIns="17145" numCol="1" spcCol="38100" rtlCol="0" anchor="ctr">
            <a:spAutoFit/>
          </a:bodyPr>
          <a:lstStyle/>
          <a:p>
            <a:pPr defTabSz="342900" hangingPunct="0">
              <a:defRPr/>
            </a:pPr>
            <a:endParaRPr lang="en-CR" sz="675">
              <a:solidFill>
                <a:srgbClr val="000000"/>
              </a:solidFill>
              <a:latin typeface="Calibri"/>
              <a:sym typeface="Calibri"/>
            </a:endParaRPr>
          </a:p>
        </p:txBody>
      </p:sp>
    </p:spTree>
    <p:extLst>
      <p:ext uri="{BB962C8B-B14F-4D97-AF65-F5344CB8AC3E}">
        <p14:creationId xmlns:p14="http://schemas.microsoft.com/office/powerpoint/2010/main" val="12365683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F22CAB0-63EE-4B32-B8B8-34651AFF8775}"/>
              </a:ext>
            </a:extLst>
          </p:cNvPr>
          <p:cNvSpPr>
            <a:spLocks noGrp="1"/>
          </p:cNvSpPr>
          <p:nvPr>
            <p:ph type="body" sz="quarter" idx="4294967295"/>
          </p:nvPr>
        </p:nvSpPr>
        <p:spPr>
          <a:xfrm>
            <a:off x="1852246" y="1144588"/>
            <a:ext cx="7845207" cy="4845905"/>
          </a:xfrm>
        </p:spPr>
        <p:txBody>
          <a:bodyPr>
            <a:normAutofit/>
          </a:bodyPr>
          <a:lstStyle/>
          <a:p>
            <a:pPr marL="0" indent="0">
              <a:buNone/>
            </a:pPr>
            <a:r>
              <a:rPr lang="es-MX" sz="2000" b="1" dirty="0">
                <a:solidFill>
                  <a:schemeClr val="accent1"/>
                </a:solidFill>
                <a:latin typeface="Times New Roman" panose="02020603050405020304" pitchFamily="18" charset="0"/>
              </a:rPr>
              <a:t>EVALUACIÓN DEL VALOR PUBLICO</a:t>
            </a:r>
          </a:p>
          <a:p>
            <a:pPr marL="0" indent="0" algn="just">
              <a:buNone/>
            </a:pPr>
            <a:endParaRPr lang="es-MX" sz="2000" dirty="0">
              <a:latin typeface="ITCFranklinGothicStd-Book"/>
            </a:endParaRPr>
          </a:p>
          <a:p>
            <a:pPr marL="0" indent="0" algn="just">
              <a:buNone/>
            </a:pPr>
            <a:r>
              <a:rPr lang="es-MX" sz="1800" dirty="0">
                <a:latin typeface="ITCFranklinGothicStd-Book"/>
              </a:rPr>
              <a:t>Para evaluar es necesario construir un sistema de seguimiento o monitoreo basado en </a:t>
            </a:r>
            <a:r>
              <a:rPr lang="es-MX" sz="1800" b="1" i="1" dirty="0">
                <a:latin typeface="ITCFranklinGothicStd-Book"/>
              </a:rPr>
              <a:t>indicadores y metas</a:t>
            </a:r>
            <a:r>
              <a:rPr lang="es-MX" sz="1800" dirty="0">
                <a:latin typeface="ITCFranklinGothicStd-Book"/>
              </a:rPr>
              <a:t>. </a:t>
            </a:r>
          </a:p>
          <a:p>
            <a:pPr marL="0" indent="0" algn="just">
              <a:buNone/>
            </a:pPr>
            <a:r>
              <a:rPr lang="es-MX" sz="1800" dirty="0">
                <a:latin typeface="ITCFranklinGothicStd-Book"/>
              </a:rPr>
              <a:t>Este sistema permitirá:</a:t>
            </a:r>
          </a:p>
          <a:p>
            <a:pPr marL="342900" indent="-342900" algn="just"/>
            <a:r>
              <a:rPr lang="es-MX" sz="1800" dirty="0">
                <a:latin typeface="ITCFranklinGothicStd-Book"/>
              </a:rPr>
              <a:t>Verificar la validez de las vinculaciones  que se han establecido en la cadena de resultados.</a:t>
            </a:r>
          </a:p>
          <a:p>
            <a:pPr marL="342900" indent="-342900" algn="just"/>
            <a:r>
              <a:rPr lang="es-MX" sz="1800" dirty="0">
                <a:latin typeface="ITCFranklinGothicStd-Book"/>
              </a:rPr>
              <a:t>Facilitará la corrección de posibles desviaciones y el aprendizaje sobre los errores y aciertos. </a:t>
            </a:r>
          </a:p>
          <a:p>
            <a:pPr marL="342900" indent="-342900" algn="just"/>
            <a:r>
              <a:rPr lang="es-MX" sz="1800" dirty="0">
                <a:latin typeface="ITCFranklinGothicStd-Book"/>
              </a:rPr>
              <a:t>Posibilitará una efectiva rendición de cuentas</a:t>
            </a:r>
            <a:r>
              <a:rPr lang="es-MX" sz="2000" dirty="0">
                <a:latin typeface="ITCFranklinGothicStd-Book"/>
              </a:rPr>
              <a:t>.</a:t>
            </a:r>
            <a:endParaRPr lang="es-CR" sz="2000" dirty="0"/>
          </a:p>
        </p:txBody>
      </p:sp>
      <p:sp>
        <p:nvSpPr>
          <p:cNvPr id="5" name="Rectangle 4">
            <a:extLst>
              <a:ext uri="{FF2B5EF4-FFF2-40B4-BE49-F238E27FC236}">
                <a16:creationId xmlns:a16="http://schemas.microsoft.com/office/drawing/2014/main" id="{DF778CAD-812F-EA45-90F6-5449A2363D8E}"/>
              </a:ext>
            </a:extLst>
          </p:cNvPr>
          <p:cNvSpPr/>
          <p:nvPr/>
        </p:nvSpPr>
        <p:spPr>
          <a:xfrm>
            <a:off x="1394254" y="1144803"/>
            <a:ext cx="305830" cy="138499"/>
          </a:xfrm>
          <a:prstGeom prst="rect">
            <a:avLst/>
          </a:prstGeom>
          <a:solidFill>
            <a:srgbClr val="00678F"/>
          </a:solidFill>
          <a:ln w="12700" cap="flat">
            <a:solidFill>
              <a:srgbClr val="00678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7145" tIns="17145" rIns="17145" bIns="17145" numCol="1" spcCol="38100" rtlCol="0" anchor="ctr">
            <a:spAutoFit/>
          </a:bodyPr>
          <a:lstStyle/>
          <a:p>
            <a:pPr defTabSz="342900" hangingPunct="0">
              <a:defRPr/>
            </a:pPr>
            <a:endParaRPr lang="en-CR" sz="675">
              <a:solidFill>
                <a:srgbClr val="000000"/>
              </a:solidFill>
              <a:latin typeface="Calibri"/>
              <a:sym typeface="Calibri"/>
            </a:endParaRPr>
          </a:p>
        </p:txBody>
      </p:sp>
    </p:spTree>
    <p:extLst>
      <p:ext uri="{BB962C8B-B14F-4D97-AF65-F5344CB8AC3E}">
        <p14:creationId xmlns:p14="http://schemas.microsoft.com/office/powerpoint/2010/main" val="9394285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FEEF2F-E6A9-47BD-8870-9506C56CD09D}"/>
              </a:ext>
            </a:extLst>
          </p:cNvPr>
          <p:cNvSpPr>
            <a:spLocks noGrp="1"/>
          </p:cNvSpPr>
          <p:nvPr>
            <p:ph type="title" idx="4294967295"/>
          </p:nvPr>
        </p:nvSpPr>
        <p:spPr>
          <a:xfrm>
            <a:off x="1937084" y="365125"/>
            <a:ext cx="8578516" cy="1325563"/>
          </a:xfrm>
        </p:spPr>
        <p:txBody>
          <a:bodyPr>
            <a:normAutofit/>
          </a:bodyPr>
          <a:lstStyle/>
          <a:p>
            <a:br>
              <a:rPr lang="es-CR" sz="2800" dirty="0">
                <a:solidFill>
                  <a:schemeClr val="accent1"/>
                </a:solidFill>
              </a:rPr>
            </a:br>
            <a:br>
              <a:rPr lang="es-CR" sz="2800" dirty="0">
                <a:solidFill>
                  <a:schemeClr val="accent1"/>
                </a:solidFill>
              </a:rPr>
            </a:br>
            <a:r>
              <a:rPr lang="es-CR" sz="2400" b="1" dirty="0">
                <a:solidFill>
                  <a:schemeClr val="accent1"/>
                </a:solidFill>
              </a:rPr>
              <a:t>LOS INDICADORES PARA LA EVALUACIÓN</a:t>
            </a:r>
            <a:endParaRPr lang="es-CR" sz="2800" b="1" dirty="0">
              <a:solidFill>
                <a:schemeClr val="accent1"/>
              </a:solidFill>
            </a:endParaRPr>
          </a:p>
        </p:txBody>
      </p:sp>
      <p:sp>
        <p:nvSpPr>
          <p:cNvPr id="3" name="Marcador de texto 2">
            <a:extLst>
              <a:ext uri="{FF2B5EF4-FFF2-40B4-BE49-F238E27FC236}">
                <a16:creationId xmlns:a16="http://schemas.microsoft.com/office/drawing/2014/main" id="{91F2222F-5E25-47D1-B5E5-0BFDEDB9006C}"/>
              </a:ext>
            </a:extLst>
          </p:cNvPr>
          <p:cNvSpPr>
            <a:spLocks noGrp="1"/>
          </p:cNvSpPr>
          <p:nvPr>
            <p:ph type="body" idx="4294967295"/>
          </p:nvPr>
        </p:nvSpPr>
        <p:spPr>
          <a:xfrm>
            <a:off x="2081462" y="1825625"/>
            <a:ext cx="8434137" cy="4351338"/>
          </a:xfrm>
        </p:spPr>
        <p:txBody>
          <a:bodyPr>
            <a:normAutofit/>
          </a:bodyPr>
          <a:lstStyle/>
          <a:p>
            <a:pPr marL="0" indent="0">
              <a:buNone/>
            </a:pPr>
            <a:r>
              <a:rPr lang="es-ES" sz="2000" dirty="0"/>
              <a:t> </a:t>
            </a:r>
            <a:endParaRPr lang="es-ES" sz="2000" b="1" dirty="0"/>
          </a:p>
          <a:p>
            <a:pPr marL="0" indent="0">
              <a:buNone/>
            </a:pPr>
            <a:endParaRPr lang="es-ES" sz="2000" b="1" dirty="0"/>
          </a:p>
          <a:p>
            <a:pPr marL="0" indent="0" algn="just">
              <a:buNone/>
            </a:pPr>
            <a:endParaRPr lang="es-ES" sz="2000" dirty="0"/>
          </a:p>
          <a:p>
            <a:pPr marL="0" indent="0" algn="just">
              <a:buNone/>
            </a:pPr>
            <a:r>
              <a:rPr lang="es-ES" sz="2000" dirty="0"/>
              <a:t>Los indicadores </a:t>
            </a:r>
            <a:r>
              <a:rPr lang="es-ES" sz="2000" b="1" dirty="0"/>
              <a:t>deben brindar la información que se considere relevante </a:t>
            </a:r>
            <a:r>
              <a:rPr lang="es-ES" sz="2000" dirty="0"/>
              <a:t>sobre la gestión y los procesos que el programa desarrolla.</a:t>
            </a:r>
          </a:p>
          <a:p>
            <a:pPr marL="0" indent="0" algn="just">
              <a:buNone/>
            </a:pPr>
            <a:endParaRPr lang="es-ES" sz="2000" dirty="0"/>
          </a:p>
          <a:p>
            <a:pPr marL="0" indent="0" algn="just">
              <a:buNone/>
            </a:pPr>
            <a:r>
              <a:rPr lang="es-ES" sz="2000" dirty="0"/>
              <a:t>Es necesario evitar lo que se llama </a:t>
            </a:r>
            <a:r>
              <a:rPr lang="es-ES" sz="2000" b="1" i="1" dirty="0"/>
              <a:t>trampa de la medición, </a:t>
            </a:r>
            <a:r>
              <a:rPr lang="es-ES" sz="2000" dirty="0"/>
              <a:t>la cual consiste en medir como resultado sólo aquello que es fácil de cuantificar.</a:t>
            </a:r>
            <a:endParaRPr lang="es-CR" sz="2000" dirty="0"/>
          </a:p>
        </p:txBody>
      </p:sp>
    </p:spTree>
    <p:extLst>
      <p:ext uri="{BB962C8B-B14F-4D97-AF65-F5344CB8AC3E}">
        <p14:creationId xmlns:p14="http://schemas.microsoft.com/office/powerpoint/2010/main" val="5994124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FB5B80-A401-9D8F-9BA9-42C4992679AE}"/>
              </a:ext>
            </a:extLst>
          </p:cNvPr>
          <p:cNvSpPr>
            <a:spLocks noGrp="1"/>
          </p:cNvSpPr>
          <p:nvPr>
            <p:ph type="title" idx="4294967295"/>
          </p:nvPr>
        </p:nvSpPr>
        <p:spPr>
          <a:xfrm>
            <a:off x="2868530" y="1131094"/>
            <a:ext cx="6542171" cy="994172"/>
          </a:xfrm>
        </p:spPr>
        <p:txBody>
          <a:bodyPr>
            <a:normAutofit/>
          </a:bodyPr>
          <a:lstStyle/>
          <a:p>
            <a:br>
              <a:rPr lang="es-MX" sz="2100" b="1" dirty="0">
                <a:solidFill>
                  <a:schemeClr val="accent1"/>
                </a:solidFill>
              </a:rPr>
            </a:br>
            <a:r>
              <a:rPr lang="es-MX" sz="2000" b="1" dirty="0">
                <a:solidFill>
                  <a:schemeClr val="accent1"/>
                </a:solidFill>
              </a:rPr>
              <a:t>PERSPECTIVAS DE LAS FUNCIONES DE LOS INDICADORES</a:t>
            </a:r>
            <a:endParaRPr lang="es-CR" sz="2100" b="1" dirty="0">
              <a:solidFill>
                <a:schemeClr val="accent1"/>
              </a:solidFill>
            </a:endParaRPr>
          </a:p>
        </p:txBody>
      </p:sp>
      <p:sp>
        <p:nvSpPr>
          <p:cNvPr id="3" name="Marcador de texto 2">
            <a:extLst>
              <a:ext uri="{FF2B5EF4-FFF2-40B4-BE49-F238E27FC236}">
                <a16:creationId xmlns:a16="http://schemas.microsoft.com/office/drawing/2014/main" id="{1FE204B3-D839-1198-4464-A04C7263BD88}"/>
              </a:ext>
            </a:extLst>
          </p:cNvPr>
          <p:cNvSpPr>
            <a:spLocks noGrp="1"/>
          </p:cNvSpPr>
          <p:nvPr>
            <p:ph type="body" idx="4294967295"/>
          </p:nvPr>
        </p:nvSpPr>
        <p:spPr>
          <a:xfrm>
            <a:off x="2949742" y="2235493"/>
            <a:ext cx="6460958" cy="3263504"/>
          </a:xfrm>
        </p:spPr>
        <p:txBody>
          <a:bodyPr>
            <a:normAutofit lnSpcReduction="10000"/>
          </a:bodyPr>
          <a:lstStyle/>
          <a:p>
            <a:pPr marL="342900" indent="-342900">
              <a:buAutoNum type="arabicPeriod"/>
            </a:pPr>
            <a:endParaRPr lang="es-MX" sz="1500" b="1" dirty="0">
              <a:latin typeface="Times New Roman" panose="02020603050405020304" pitchFamily="18" charset="0"/>
            </a:endParaRPr>
          </a:p>
          <a:p>
            <a:pPr marL="0" indent="0">
              <a:buNone/>
            </a:pPr>
            <a:r>
              <a:rPr lang="es-MX" sz="1600" b="1" dirty="0">
                <a:solidFill>
                  <a:schemeClr val="accent1"/>
                </a:solidFill>
              </a:rPr>
              <a:t>Función descriptiva:</a:t>
            </a:r>
          </a:p>
          <a:p>
            <a:pPr marL="0" indent="0" algn="just">
              <a:buNone/>
            </a:pPr>
            <a:r>
              <a:rPr lang="es-MX" sz="1600" dirty="0">
                <a:latin typeface="Times New Roman" panose="02020603050405020304" pitchFamily="18" charset="0"/>
              </a:rPr>
              <a:t>Consiste en aportar información sobre el estado real de una actuación pública o programa. </a:t>
            </a:r>
          </a:p>
          <a:p>
            <a:pPr marL="0" indent="0" algn="just">
              <a:buNone/>
            </a:pPr>
            <a:r>
              <a:rPr lang="es-MX" sz="1600" dirty="0">
                <a:latin typeface="Times New Roman" panose="02020603050405020304" pitchFamily="18" charset="0"/>
              </a:rPr>
              <a:t>Ejemplo,  “número de estudiantes que reciben beca”.</a:t>
            </a:r>
          </a:p>
          <a:p>
            <a:pPr marL="0" indent="0" algn="just">
              <a:buNone/>
            </a:pPr>
            <a:endParaRPr lang="es-MX" sz="1600" dirty="0">
              <a:latin typeface="Times New Roman" panose="02020603050405020304" pitchFamily="18" charset="0"/>
            </a:endParaRPr>
          </a:p>
          <a:p>
            <a:pPr marL="0" indent="0" algn="just">
              <a:buNone/>
            </a:pPr>
            <a:r>
              <a:rPr lang="es-MX" sz="1600" b="1" dirty="0">
                <a:solidFill>
                  <a:schemeClr val="accent1"/>
                </a:solidFill>
                <a:sym typeface="Calibri Light"/>
              </a:rPr>
              <a:t>Función valorativa: </a:t>
            </a:r>
          </a:p>
          <a:p>
            <a:pPr marL="0" indent="0" algn="just">
              <a:buNone/>
            </a:pPr>
            <a:r>
              <a:rPr lang="es-MX" sz="1600" dirty="0">
                <a:latin typeface="Times New Roman" panose="02020603050405020304" pitchFamily="18" charset="0"/>
              </a:rPr>
              <a:t>Consiste en añadir a la información anterior un “juicio de valor” basado en antecedentes  sobre si el desempeño en dicho programa o actuación pública es o no el adecuado</a:t>
            </a:r>
            <a:r>
              <a:rPr lang="es-MX" sz="1400" dirty="0">
                <a:latin typeface="Times New Roman" panose="02020603050405020304" pitchFamily="18" charset="0"/>
              </a:rPr>
              <a:t>.</a:t>
            </a:r>
          </a:p>
          <a:p>
            <a:pPr marL="0" indent="0" algn="just">
              <a:buNone/>
            </a:pPr>
            <a:r>
              <a:rPr lang="es-MX" sz="1400" dirty="0">
                <a:latin typeface="Times New Roman" panose="02020603050405020304" pitchFamily="18" charset="0"/>
              </a:rPr>
              <a:t>Ejemplo, </a:t>
            </a:r>
            <a:r>
              <a:rPr lang="es-MX" sz="1600" dirty="0">
                <a:latin typeface="Times New Roman" panose="02020603050405020304" pitchFamily="18" charset="0"/>
              </a:rPr>
              <a:t>“número de becas entregadas con relación a los estudiantes necesitados”.</a:t>
            </a:r>
            <a:endParaRPr lang="es-CR" sz="1600" dirty="0">
              <a:latin typeface="Times New Roman" panose="02020603050405020304" pitchFamily="18" charset="0"/>
            </a:endParaRPr>
          </a:p>
        </p:txBody>
      </p:sp>
    </p:spTree>
    <p:extLst>
      <p:ext uri="{BB962C8B-B14F-4D97-AF65-F5344CB8AC3E}">
        <p14:creationId xmlns:p14="http://schemas.microsoft.com/office/powerpoint/2010/main" val="36232958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FB5B80-A401-9D8F-9BA9-42C4992679AE}"/>
              </a:ext>
            </a:extLst>
          </p:cNvPr>
          <p:cNvSpPr>
            <a:spLocks noGrp="1"/>
          </p:cNvSpPr>
          <p:nvPr>
            <p:ph type="title" idx="4294967295"/>
          </p:nvPr>
        </p:nvSpPr>
        <p:spPr>
          <a:xfrm>
            <a:off x="2868530" y="1131094"/>
            <a:ext cx="6542171" cy="994172"/>
          </a:xfrm>
        </p:spPr>
        <p:txBody>
          <a:bodyPr>
            <a:normAutofit/>
          </a:bodyPr>
          <a:lstStyle/>
          <a:p>
            <a:br>
              <a:rPr lang="es-MX" sz="2100" b="1" dirty="0">
                <a:solidFill>
                  <a:schemeClr val="accent1"/>
                </a:solidFill>
              </a:rPr>
            </a:br>
            <a:r>
              <a:rPr lang="es-MX" sz="2000" b="1" dirty="0">
                <a:solidFill>
                  <a:schemeClr val="accent1"/>
                </a:solidFill>
              </a:rPr>
              <a:t>CONCLUSIONES SOBRE VALOR PÚBLICO</a:t>
            </a:r>
            <a:endParaRPr lang="es-CR" sz="2100" b="1" dirty="0">
              <a:solidFill>
                <a:schemeClr val="accent1"/>
              </a:solidFill>
            </a:endParaRPr>
          </a:p>
        </p:txBody>
      </p:sp>
      <p:sp>
        <p:nvSpPr>
          <p:cNvPr id="3" name="Marcador de texto 2">
            <a:extLst>
              <a:ext uri="{FF2B5EF4-FFF2-40B4-BE49-F238E27FC236}">
                <a16:creationId xmlns:a16="http://schemas.microsoft.com/office/drawing/2014/main" id="{1FE204B3-D839-1198-4464-A04C7263BD88}"/>
              </a:ext>
            </a:extLst>
          </p:cNvPr>
          <p:cNvSpPr>
            <a:spLocks noGrp="1"/>
          </p:cNvSpPr>
          <p:nvPr>
            <p:ph type="body" idx="4294967295"/>
          </p:nvPr>
        </p:nvSpPr>
        <p:spPr>
          <a:xfrm>
            <a:off x="2263515" y="2235493"/>
            <a:ext cx="8004747" cy="3880494"/>
          </a:xfrm>
        </p:spPr>
        <p:txBody>
          <a:bodyPr>
            <a:normAutofit/>
          </a:bodyPr>
          <a:lstStyle/>
          <a:p>
            <a:pPr marL="0" indent="0" algn="just">
              <a:buNone/>
            </a:pPr>
            <a:r>
              <a:rPr lang="es-MX" sz="1800" b="0" i="0" u="none" strike="noStrike" baseline="0" dirty="0">
                <a:latin typeface="CenturyGothic"/>
              </a:rPr>
              <a:t>“A partir de lo expuesto, cabe destacar que la creación de valor público juega un papel fundamental con las nuevas tendencias de gestión pública y buen gobierno, ya que la mejora de los servicios que el estado ofrece a la ciudadanía es al final lo que la población valora. Estas tendencias deben permear la práctica de auditoría, de manera que se impulse desde esta actividad, las mejoras correspondientes.</a:t>
            </a:r>
          </a:p>
          <a:p>
            <a:pPr marL="0" indent="0" algn="just">
              <a:buNone/>
            </a:pPr>
            <a:endParaRPr lang="es-MX" sz="1800" b="0" i="0" u="none" strike="noStrike" baseline="0" dirty="0">
              <a:latin typeface="CenturyGothic"/>
            </a:endParaRPr>
          </a:p>
          <a:p>
            <a:pPr marL="0" indent="0" algn="just">
              <a:buNone/>
            </a:pPr>
            <a:r>
              <a:rPr lang="es-MX" sz="1800" b="0" i="0" u="none" strike="noStrike" baseline="0" dirty="0">
                <a:latin typeface="CenturyGothic"/>
              </a:rPr>
              <a:t>En este sentido, la Contraloría General de la República tiene el reto de incrementar el análisis del valor público de manera directa en sus estudios de auditoría, con el objetivo de que la ciudadanía perciba como parte de una cadena de valor público, mejores servicios y, por ende, la satisfacción de sus </a:t>
            </a:r>
            <a:r>
              <a:rPr lang="es-CR" sz="1800" b="0" i="0" u="none" strike="noStrike" baseline="0" dirty="0">
                <a:latin typeface="CenturyGothic"/>
              </a:rPr>
              <a:t>derechos”.</a:t>
            </a:r>
          </a:p>
          <a:p>
            <a:pPr marL="0" indent="0" algn="just">
              <a:buNone/>
            </a:pPr>
            <a:endParaRPr lang="es-CR" sz="1300" dirty="0">
              <a:latin typeface="CenturyGothic"/>
            </a:endParaRPr>
          </a:p>
          <a:p>
            <a:pPr marL="0" indent="0" algn="just">
              <a:buNone/>
            </a:pPr>
            <a:r>
              <a:rPr lang="es-MX" sz="1300" i="1" dirty="0">
                <a:latin typeface="CenturyGothic-Italic"/>
              </a:rPr>
              <a:t>Hacia la auditoría del valor público: retos para la auditoria gubernamental en la Contraloría General de la República de Costa Rica.</a:t>
            </a:r>
            <a:r>
              <a:rPr lang="es-CR" sz="1300" i="1" dirty="0">
                <a:latin typeface="CenturyGothic-Italic"/>
              </a:rPr>
              <a:t> </a:t>
            </a:r>
            <a:r>
              <a:rPr lang="es-CR" sz="1300" b="0" i="1" u="none" strike="noStrike" baseline="0" dirty="0">
                <a:latin typeface="CenturyGothic-Italic"/>
              </a:rPr>
              <a:t>Rebeca Calderón Rodríguez y Marina Fernández-Cuesta Román. Revista Centroamericana de Administración Pública. Diciembre, 2018.</a:t>
            </a:r>
            <a:endParaRPr lang="es-CR" sz="1300" dirty="0">
              <a:latin typeface="Times New Roman" panose="02020603050405020304" pitchFamily="18" charset="0"/>
            </a:endParaRPr>
          </a:p>
        </p:txBody>
      </p:sp>
    </p:spTree>
    <p:extLst>
      <p:ext uri="{BB962C8B-B14F-4D97-AF65-F5344CB8AC3E}">
        <p14:creationId xmlns:p14="http://schemas.microsoft.com/office/powerpoint/2010/main" val="35035277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8122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8980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36CFA333-AAA0-4F99-8696-76F7264CDB8E}"/>
              </a:ext>
            </a:extLst>
          </p:cNvPr>
          <p:cNvSpPr>
            <a:spLocks noGrp="1"/>
          </p:cNvSpPr>
          <p:nvPr>
            <p:ph type="body" sz="quarter" idx="4294967295"/>
          </p:nvPr>
        </p:nvSpPr>
        <p:spPr>
          <a:xfrm>
            <a:off x="1768642" y="1071563"/>
            <a:ext cx="8337884" cy="4343400"/>
          </a:xfrm>
        </p:spPr>
        <p:txBody>
          <a:bodyPr>
            <a:normAutofit/>
          </a:bodyPr>
          <a:lstStyle/>
          <a:p>
            <a:pPr marL="0" indent="0">
              <a:buNone/>
            </a:pPr>
            <a:r>
              <a:rPr lang="es-CR" sz="2700" b="1" i="1" dirty="0">
                <a:solidFill>
                  <a:srgbClr val="00678F"/>
                </a:solidFill>
              </a:rPr>
              <a:t>                                              VALOR PÚBLICO</a:t>
            </a:r>
          </a:p>
          <a:p>
            <a:pPr marL="0" indent="0" algn="just">
              <a:buNone/>
            </a:pPr>
            <a:endParaRPr lang="es-MX" sz="2200" dirty="0"/>
          </a:p>
          <a:p>
            <a:pPr marL="0" indent="0" algn="just">
              <a:buNone/>
            </a:pPr>
            <a:endParaRPr lang="es-MX" sz="1800" dirty="0"/>
          </a:p>
          <a:p>
            <a:pPr marL="0" indent="0" algn="just">
              <a:buNone/>
            </a:pPr>
            <a:r>
              <a:rPr lang="es-MX" sz="2000" b="1" i="1" dirty="0"/>
              <a:t>Valor Público  </a:t>
            </a:r>
            <a:r>
              <a:rPr lang="es-MX" sz="2000" b="1" dirty="0"/>
              <a:t>es la percepción que tiene la ciudadanía</a:t>
            </a:r>
            <a:r>
              <a:rPr lang="es-MX" sz="2000" dirty="0"/>
              <a:t> sobre los beneficios que genera la acción del Estado y sus instituciones.</a:t>
            </a:r>
          </a:p>
          <a:p>
            <a:pPr marL="0" indent="0" algn="just">
              <a:buNone/>
            </a:pPr>
            <a:endParaRPr lang="es-MX" sz="2000" dirty="0"/>
          </a:p>
          <a:p>
            <a:pPr marL="0" indent="0" algn="just">
              <a:buNone/>
            </a:pPr>
            <a:r>
              <a:rPr lang="es-MX" sz="2000" dirty="0"/>
              <a:t>Se crea valor cuando se atiende consistente y eficazmente las necesidades, demandas y expectativas de la población.</a:t>
            </a:r>
          </a:p>
          <a:p>
            <a:pPr marL="0" indent="0" algn="just">
              <a:buNone/>
            </a:pPr>
            <a:endParaRPr lang="es-MX" sz="2000" dirty="0"/>
          </a:p>
          <a:p>
            <a:pPr marL="0" indent="0" algn="just">
              <a:buNone/>
            </a:pPr>
            <a:r>
              <a:rPr lang="es-MX" sz="2000" dirty="0"/>
              <a:t> El valor está en la satisfacción de “</a:t>
            </a:r>
            <a:r>
              <a:rPr lang="es-MX" sz="2000" b="1" i="1" dirty="0"/>
              <a:t>los deseos y las percepciones de los individuos, ciudadanos, clientes y beneficiarios</a:t>
            </a:r>
            <a:r>
              <a:rPr lang="es-MX" sz="2000" dirty="0"/>
              <a:t>” (Moore, 1998).</a:t>
            </a:r>
          </a:p>
          <a:p>
            <a:pPr marL="0" indent="0" algn="just">
              <a:buNone/>
            </a:pPr>
            <a:endParaRPr lang="es-MX" sz="2200" dirty="0"/>
          </a:p>
        </p:txBody>
      </p:sp>
      <p:sp>
        <p:nvSpPr>
          <p:cNvPr id="7" name="Rectangle 6">
            <a:extLst>
              <a:ext uri="{FF2B5EF4-FFF2-40B4-BE49-F238E27FC236}">
                <a16:creationId xmlns:a16="http://schemas.microsoft.com/office/drawing/2014/main" id="{0C88B684-CAE9-854E-AE2B-B2F2158B8DF8}"/>
              </a:ext>
            </a:extLst>
          </p:cNvPr>
          <p:cNvSpPr/>
          <p:nvPr/>
        </p:nvSpPr>
        <p:spPr>
          <a:xfrm>
            <a:off x="-172995" y="383403"/>
            <a:ext cx="407773" cy="184666"/>
          </a:xfrm>
          <a:prstGeom prst="rect">
            <a:avLst/>
          </a:prstGeom>
          <a:solidFill>
            <a:srgbClr val="00678F"/>
          </a:solidFill>
          <a:ln w="12700" cap="flat">
            <a:solidFill>
              <a:srgbClr val="00678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2860" tIns="22860" rIns="22860" bIns="2286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CR" sz="900" b="0" i="0" u="none" strike="noStrike" kern="1200" cap="none" spc="0" normalizeH="0" baseline="0" noProof="0">
              <a:ln>
                <a:noFill/>
              </a:ln>
              <a:solidFill>
                <a:srgbClr val="000000"/>
              </a:solidFill>
              <a:effectLst/>
              <a:uLnTx/>
              <a:uFillTx/>
              <a:latin typeface="Calibri Light" panose="020F0302020204030204"/>
              <a:ea typeface="+mn-ea"/>
              <a:cs typeface="+mn-cs"/>
              <a:sym typeface="Calibri"/>
            </a:endParaRPr>
          </a:p>
        </p:txBody>
      </p:sp>
      <p:cxnSp>
        <p:nvCxnSpPr>
          <p:cNvPr id="8" name="Straight Connector 7">
            <a:extLst>
              <a:ext uri="{FF2B5EF4-FFF2-40B4-BE49-F238E27FC236}">
                <a16:creationId xmlns:a16="http://schemas.microsoft.com/office/drawing/2014/main" id="{954F427F-CD90-1348-A18D-75F284F15434}"/>
              </a:ext>
            </a:extLst>
          </p:cNvPr>
          <p:cNvCxnSpPr>
            <a:cxnSpLocks/>
          </p:cNvCxnSpPr>
          <p:nvPr/>
        </p:nvCxnSpPr>
        <p:spPr>
          <a:xfrm>
            <a:off x="2935116" y="1528763"/>
            <a:ext cx="6321769" cy="0"/>
          </a:xfrm>
          <a:prstGeom prst="line">
            <a:avLst/>
          </a:prstGeom>
          <a:noFill/>
          <a:ln w="38100" cap="flat">
            <a:solidFill>
              <a:srgbClr val="00678F"/>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247268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36CFA333-AAA0-4F99-8696-76F7264CDB8E}"/>
              </a:ext>
            </a:extLst>
          </p:cNvPr>
          <p:cNvSpPr>
            <a:spLocks noGrp="1"/>
          </p:cNvSpPr>
          <p:nvPr>
            <p:ph type="body" sz="quarter" idx="4294967295"/>
          </p:nvPr>
        </p:nvSpPr>
        <p:spPr>
          <a:xfrm>
            <a:off x="1768642" y="1071563"/>
            <a:ext cx="8446169" cy="4343400"/>
          </a:xfrm>
        </p:spPr>
        <p:txBody>
          <a:bodyPr>
            <a:normAutofit/>
          </a:bodyPr>
          <a:lstStyle/>
          <a:p>
            <a:pPr marL="0" indent="0">
              <a:buNone/>
            </a:pPr>
            <a:r>
              <a:rPr lang="es-CR" sz="2700" b="1" i="1" dirty="0">
                <a:solidFill>
                  <a:srgbClr val="00678F"/>
                </a:solidFill>
              </a:rPr>
              <a:t>                                              VALOR PÚBLICO</a:t>
            </a:r>
          </a:p>
          <a:p>
            <a:pPr marL="0" indent="0" algn="just">
              <a:buNone/>
            </a:pPr>
            <a:endParaRPr lang="es-MX" sz="2200" dirty="0"/>
          </a:p>
          <a:p>
            <a:pPr marL="0" indent="0" algn="just">
              <a:buNone/>
            </a:pPr>
            <a:r>
              <a:rPr lang="es-MX" sz="2000" b="1" i="1" dirty="0"/>
              <a:t>Quien define si existe agregación de Valor Público </a:t>
            </a:r>
            <a:r>
              <a:rPr lang="es-MX" sz="2000" b="1" dirty="0"/>
              <a:t>no es el directivo o gerente</a:t>
            </a:r>
            <a:r>
              <a:rPr lang="es-MX" sz="2000" dirty="0"/>
              <a:t> de una institución pública, sino que son:</a:t>
            </a:r>
          </a:p>
          <a:p>
            <a:pPr marL="0" indent="0" algn="just">
              <a:buNone/>
            </a:pPr>
            <a:endParaRPr lang="es-MX" sz="2000" dirty="0"/>
          </a:p>
          <a:p>
            <a:pPr marL="457200" indent="-457200" algn="just">
              <a:buAutoNum type="arabicPeriod"/>
            </a:pPr>
            <a:r>
              <a:rPr lang="es-MX" sz="2000" dirty="0"/>
              <a:t>Quienes perciben la prestación del servicio, al ser resuelta las necesidades y expectativas </a:t>
            </a:r>
            <a:r>
              <a:rPr lang="es-MX" sz="2000" b="1" dirty="0"/>
              <a:t>como usuarios directos</a:t>
            </a:r>
            <a:r>
              <a:rPr lang="es-MX" sz="2000" dirty="0"/>
              <a:t>, es decir, </a:t>
            </a:r>
            <a:r>
              <a:rPr lang="es-MX" sz="2000" b="1" i="1" dirty="0"/>
              <a:t>los beneficiarios</a:t>
            </a:r>
            <a:r>
              <a:rPr lang="es-MX" sz="2000" dirty="0"/>
              <a:t>. También lo definen:</a:t>
            </a:r>
          </a:p>
          <a:p>
            <a:pPr marL="457200" indent="-457200" algn="just">
              <a:buAutoNum type="arabicPeriod"/>
            </a:pPr>
            <a:r>
              <a:rPr lang="es-MX" sz="2000" dirty="0"/>
              <a:t> </a:t>
            </a:r>
            <a:r>
              <a:rPr lang="es-MX" sz="2000" b="1" dirty="0"/>
              <a:t>Quienes no son usuarios </a:t>
            </a:r>
            <a:r>
              <a:rPr lang="es-MX" sz="2000" dirty="0"/>
              <a:t>de los servicios, pero demandan y tienen expectativas de las acciones y objetivos que persigue el Estado y sus instituciones, es decir </a:t>
            </a:r>
            <a:r>
              <a:rPr lang="es-MX" sz="2000" b="1" i="1" dirty="0"/>
              <a:t>los ciudadanos</a:t>
            </a:r>
            <a:r>
              <a:rPr lang="es-MX" sz="2000" dirty="0"/>
              <a:t>.</a:t>
            </a:r>
          </a:p>
          <a:p>
            <a:pPr marL="0" indent="0" algn="just">
              <a:buNone/>
            </a:pPr>
            <a:endParaRPr lang="es-MX" sz="2200" dirty="0"/>
          </a:p>
        </p:txBody>
      </p:sp>
      <p:sp>
        <p:nvSpPr>
          <p:cNvPr id="7" name="Rectangle 6">
            <a:extLst>
              <a:ext uri="{FF2B5EF4-FFF2-40B4-BE49-F238E27FC236}">
                <a16:creationId xmlns:a16="http://schemas.microsoft.com/office/drawing/2014/main" id="{0C88B684-CAE9-854E-AE2B-B2F2158B8DF8}"/>
              </a:ext>
            </a:extLst>
          </p:cNvPr>
          <p:cNvSpPr/>
          <p:nvPr/>
        </p:nvSpPr>
        <p:spPr>
          <a:xfrm>
            <a:off x="-172995" y="383403"/>
            <a:ext cx="407773" cy="184666"/>
          </a:xfrm>
          <a:prstGeom prst="rect">
            <a:avLst/>
          </a:prstGeom>
          <a:solidFill>
            <a:srgbClr val="00678F"/>
          </a:solidFill>
          <a:ln w="12700" cap="flat">
            <a:solidFill>
              <a:srgbClr val="00678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2860" tIns="22860" rIns="22860" bIns="2286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CR" sz="900" b="0" i="0" u="none" strike="noStrike" kern="1200" cap="none" spc="0" normalizeH="0" baseline="0" noProof="0">
              <a:ln>
                <a:noFill/>
              </a:ln>
              <a:solidFill>
                <a:srgbClr val="000000"/>
              </a:solidFill>
              <a:effectLst/>
              <a:uLnTx/>
              <a:uFillTx/>
              <a:latin typeface="Calibri Light" panose="020F0302020204030204"/>
              <a:ea typeface="+mn-ea"/>
              <a:cs typeface="+mn-cs"/>
              <a:sym typeface="Calibri"/>
            </a:endParaRPr>
          </a:p>
        </p:txBody>
      </p:sp>
      <p:cxnSp>
        <p:nvCxnSpPr>
          <p:cNvPr id="8" name="Straight Connector 7">
            <a:extLst>
              <a:ext uri="{FF2B5EF4-FFF2-40B4-BE49-F238E27FC236}">
                <a16:creationId xmlns:a16="http://schemas.microsoft.com/office/drawing/2014/main" id="{954F427F-CD90-1348-A18D-75F284F15434}"/>
              </a:ext>
            </a:extLst>
          </p:cNvPr>
          <p:cNvCxnSpPr>
            <a:cxnSpLocks/>
          </p:cNvCxnSpPr>
          <p:nvPr/>
        </p:nvCxnSpPr>
        <p:spPr>
          <a:xfrm>
            <a:off x="2935116" y="1528763"/>
            <a:ext cx="6321769" cy="0"/>
          </a:xfrm>
          <a:prstGeom prst="line">
            <a:avLst/>
          </a:prstGeom>
          <a:noFill/>
          <a:ln w="38100" cap="flat">
            <a:solidFill>
              <a:srgbClr val="00678F"/>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646527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36CFA333-AAA0-4F99-8696-76F7264CDB8E}"/>
              </a:ext>
            </a:extLst>
          </p:cNvPr>
          <p:cNvSpPr>
            <a:spLocks noGrp="1"/>
          </p:cNvSpPr>
          <p:nvPr>
            <p:ph type="body" sz="quarter" idx="4294967295"/>
          </p:nvPr>
        </p:nvSpPr>
        <p:spPr>
          <a:xfrm>
            <a:off x="1949115" y="1071563"/>
            <a:ext cx="8301789" cy="4835942"/>
          </a:xfrm>
        </p:spPr>
        <p:txBody>
          <a:bodyPr>
            <a:normAutofit/>
          </a:bodyPr>
          <a:lstStyle/>
          <a:p>
            <a:pPr marL="0" indent="0">
              <a:buNone/>
            </a:pPr>
            <a:r>
              <a:rPr lang="es-CR" sz="2700" b="1" i="1" dirty="0">
                <a:solidFill>
                  <a:srgbClr val="00678F"/>
                </a:solidFill>
              </a:rPr>
              <a:t>                                        VALOR PÚBLICO</a:t>
            </a:r>
          </a:p>
          <a:p>
            <a:pPr algn="just"/>
            <a:endParaRPr lang="es-CR" sz="2700" b="1" i="1" dirty="0">
              <a:solidFill>
                <a:srgbClr val="00678F"/>
              </a:solidFill>
            </a:endParaRPr>
          </a:p>
          <a:p>
            <a:pPr marL="0" indent="0" algn="just">
              <a:buNone/>
            </a:pPr>
            <a:r>
              <a:rPr lang="es-ES" sz="2000" i="1" dirty="0">
                <a:sym typeface="Helvetica Neue"/>
              </a:rPr>
              <a:t>El valor público </a:t>
            </a:r>
            <a:r>
              <a:rPr lang="es-ES" sz="2000" b="1" i="1" dirty="0">
                <a:sym typeface="Helvetica Neue"/>
              </a:rPr>
              <a:t>tiene dos dimensiones</a:t>
            </a:r>
            <a:r>
              <a:rPr lang="es-ES" sz="2000" i="1" dirty="0">
                <a:sym typeface="Helvetica Neue"/>
              </a:rPr>
              <a:t>: </a:t>
            </a:r>
          </a:p>
          <a:p>
            <a:pPr marL="0" indent="0" algn="just">
              <a:buNone/>
            </a:pPr>
            <a:endParaRPr lang="es-ES" sz="2000" i="1" dirty="0">
              <a:sym typeface="Helvetica Neue"/>
            </a:endParaRPr>
          </a:p>
          <a:p>
            <a:pPr algn="just">
              <a:buFont typeface="Wingdings" panose="05000000000000000000" pitchFamily="2" charset="2"/>
              <a:buChar char="Ø"/>
            </a:pPr>
            <a:r>
              <a:rPr lang="es-ES" sz="2000" i="1" dirty="0">
                <a:sym typeface="Helvetica Neue"/>
              </a:rPr>
              <a:t>el que </a:t>
            </a:r>
            <a:r>
              <a:rPr lang="es-ES" sz="2000" b="1" i="1" dirty="0">
                <a:sym typeface="Helvetica Neue"/>
              </a:rPr>
              <a:t>es determinado colectivamente </a:t>
            </a:r>
            <a:r>
              <a:rPr lang="es-ES" sz="2000" i="1" dirty="0">
                <a:sym typeface="Helvetica Neue"/>
              </a:rPr>
              <a:t>por las preferencias ciudadanas expresadas a través de una variedad de medios;</a:t>
            </a:r>
          </a:p>
          <a:p>
            <a:pPr algn="just">
              <a:buFont typeface="Wingdings" panose="05000000000000000000" pitchFamily="2" charset="2"/>
              <a:buChar char="Ø"/>
            </a:pPr>
            <a:r>
              <a:rPr lang="es-ES" sz="2000" i="1" dirty="0">
                <a:sym typeface="Helvetica Neue"/>
              </a:rPr>
              <a:t> y el </a:t>
            </a:r>
            <a:r>
              <a:rPr lang="es-ES" sz="2000" b="1" i="1" dirty="0">
                <a:sym typeface="Helvetica Neue"/>
              </a:rPr>
              <a:t>determinado de forma individual </a:t>
            </a:r>
            <a:r>
              <a:rPr lang="es-ES" sz="2000" i="1" dirty="0">
                <a:sym typeface="Helvetica Neue"/>
              </a:rPr>
              <a:t>por el usuario/beneficiario de un servicio o bien público concreto”</a:t>
            </a:r>
          </a:p>
          <a:p>
            <a:pPr marL="0" indent="0" algn="just">
              <a:buNone/>
            </a:pPr>
            <a:endParaRPr lang="es-ES" sz="2000" i="1" dirty="0">
              <a:sym typeface="Helvetica Neue"/>
            </a:endParaRPr>
          </a:p>
          <a:p>
            <a:pPr marL="0" indent="0" algn="just">
              <a:buNone/>
            </a:pPr>
            <a:r>
              <a:rPr lang="es-ES" sz="2000" i="1" dirty="0">
                <a:sym typeface="Helvetica Neue"/>
              </a:rPr>
              <a:t> </a:t>
            </a:r>
            <a:r>
              <a:rPr lang="es-ES" sz="1600" i="1" dirty="0">
                <a:sym typeface="Helvetica Neue"/>
              </a:rPr>
              <a:t>(</a:t>
            </a:r>
            <a:r>
              <a:rPr lang="es-ES" sz="1600" i="1" dirty="0"/>
              <a:t>Moore, Mark. Gestión estratégica y creación de valor en el sector público, Paidós, Barcelona, 1998).</a:t>
            </a:r>
            <a:endParaRPr lang="es-CR" sz="2400" i="1" dirty="0">
              <a:sym typeface="Helvetica Neue"/>
            </a:endParaRPr>
          </a:p>
        </p:txBody>
      </p:sp>
      <p:sp>
        <p:nvSpPr>
          <p:cNvPr id="7" name="Rectangle 6">
            <a:extLst>
              <a:ext uri="{FF2B5EF4-FFF2-40B4-BE49-F238E27FC236}">
                <a16:creationId xmlns:a16="http://schemas.microsoft.com/office/drawing/2014/main" id="{0C88B684-CAE9-854E-AE2B-B2F2158B8DF8}"/>
              </a:ext>
            </a:extLst>
          </p:cNvPr>
          <p:cNvSpPr/>
          <p:nvPr/>
        </p:nvSpPr>
        <p:spPr>
          <a:xfrm>
            <a:off x="-172995" y="383403"/>
            <a:ext cx="407773" cy="184666"/>
          </a:xfrm>
          <a:prstGeom prst="rect">
            <a:avLst/>
          </a:prstGeom>
          <a:solidFill>
            <a:srgbClr val="00678F"/>
          </a:solidFill>
          <a:ln w="12700" cap="flat">
            <a:solidFill>
              <a:srgbClr val="00678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2860" tIns="22860" rIns="22860" bIns="2286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CR" sz="900" b="0" i="0" u="none" strike="noStrike" kern="1200" cap="none" spc="0" normalizeH="0" baseline="0" noProof="0">
              <a:ln>
                <a:noFill/>
              </a:ln>
              <a:solidFill>
                <a:srgbClr val="000000"/>
              </a:solidFill>
              <a:effectLst/>
              <a:uLnTx/>
              <a:uFillTx/>
              <a:latin typeface="Calibri Light" panose="020F0302020204030204"/>
              <a:ea typeface="+mn-ea"/>
              <a:cs typeface="+mn-cs"/>
              <a:sym typeface="Calibri"/>
            </a:endParaRPr>
          </a:p>
        </p:txBody>
      </p:sp>
      <p:cxnSp>
        <p:nvCxnSpPr>
          <p:cNvPr id="8" name="Straight Connector 7">
            <a:extLst>
              <a:ext uri="{FF2B5EF4-FFF2-40B4-BE49-F238E27FC236}">
                <a16:creationId xmlns:a16="http://schemas.microsoft.com/office/drawing/2014/main" id="{954F427F-CD90-1348-A18D-75F284F15434}"/>
              </a:ext>
            </a:extLst>
          </p:cNvPr>
          <p:cNvCxnSpPr>
            <a:cxnSpLocks/>
          </p:cNvCxnSpPr>
          <p:nvPr/>
        </p:nvCxnSpPr>
        <p:spPr>
          <a:xfrm>
            <a:off x="2935116" y="1528763"/>
            <a:ext cx="6321769" cy="0"/>
          </a:xfrm>
          <a:prstGeom prst="line">
            <a:avLst/>
          </a:prstGeom>
          <a:noFill/>
          <a:ln w="38100" cap="flat">
            <a:solidFill>
              <a:srgbClr val="00678F"/>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886073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36CFA333-AAA0-4F99-8696-76F7264CDB8E}"/>
              </a:ext>
            </a:extLst>
          </p:cNvPr>
          <p:cNvSpPr>
            <a:spLocks noGrp="1"/>
          </p:cNvSpPr>
          <p:nvPr>
            <p:ph type="body" sz="quarter" idx="4294967295"/>
          </p:nvPr>
        </p:nvSpPr>
        <p:spPr>
          <a:xfrm>
            <a:off x="2057399" y="1071563"/>
            <a:ext cx="8819147" cy="4343400"/>
          </a:xfrm>
        </p:spPr>
        <p:txBody>
          <a:bodyPr>
            <a:normAutofit/>
          </a:bodyPr>
          <a:lstStyle/>
          <a:p>
            <a:pPr marL="0" indent="0">
              <a:buNone/>
            </a:pPr>
            <a:r>
              <a:rPr lang="es-CR" sz="2700" b="1" i="1" dirty="0">
                <a:solidFill>
                  <a:srgbClr val="00678F"/>
                </a:solidFill>
              </a:rPr>
              <a:t>                                   VALOR PÚBLICO</a:t>
            </a:r>
          </a:p>
          <a:p>
            <a:pPr algn="just"/>
            <a:endParaRPr lang="es-CR" sz="2700" b="1" i="1" dirty="0">
              <a:solidFill>
                <a:srgbClr val="00678F"/>
              </a:solidFill>
            </a:endParaRPr>
          </a:p>
        </p:txBody>
      </p:sp>
      <p:sp>
        <p:nvSpPr>
          <p:cNvPr id="7" name="Rectangle 6">
            <a:extLst>
              <a:ext uri="{FF2B5EF4-FFF2-40B4-BE49-F238E27FC236}">
                <a16:creationId xmlns:a16="http://schemas.microsoft.com/office/drawing/2014/main" id="{0C88B684-CAE9-854E-AE2B-B2F2158B8DF8}"/>
              </a:ext>
            </a:extLst>
          </p:cNvPr>
          <p:cNvSpPr/>
          <p:nvPr/>
        </p:nvSpPr>
        <p:spPr>
          <a:xfrm>
            <a:off x="-172995" y="383403"/>
            <a:ext cx="407773" cy="184666"/>
          </a:xfrm>
          <a:prstGeom prst="rect">
            <a:avLst/>
          </a:prstGeom>
          <a:solidFill>
            <a:srgbClr val="00678F"/>
          </a:solidFill>
          <a:ln w="12700" cap="flat">
            <a:solidFill>
              <a:srgbClr val="00678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2860" tIns="22860" rIns="22860" bIns="2286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CR" sz="900" b="0" i="0" u="none" strike="noStrike" kern="1200" cap="none" spc="0" normalizeH="0" baseline="0" noProof="0">
              <a:ln>
                <a:noFill/>
              </a:ln>
              <a:solidFill>
                <a:srgbClr val="000000"/>
              </a:solidFill>
              <a:effectLst/>
              <a:uLnTx/>
              <a:uFillTx/>
              <a:latin typeface="Calibri Light" panose="020F0302020204030204"/>
              <a:ea typeface="+mn-ea"/>
              <a:cs typeface="+mn-cs"/>
              <a:sym typeface="Calibri"/>
            </a:endParaRPr>
          </a:p>
        </p:txBody>
      </p:sp>
      <p:cxnSp>
        <p:nvCxnSpPr>
          <p:cNvPr id="8" name="Straight Connector 7">
            <a:extLst>
              <a:ext uri="{FF2B5EF4-FFF2-40B4-BE49-F238E27FC236}">
                <a16:creationId xmlns:a16="http://schemas.microsoft.com/office/drawing/2014/main" id="{954F427F-CD90-1348-A18D-75F284F15434}"/>
              </a:ext>
            </a:extLst>
          </p:cNvPr>
          <p:cNvCxnSpPr>
            <a:cxnSpLocks/>
          </p:cNvCxnSpPr>
          <p:nvPr/>
        </p:nvCxnSpPr>
        <p:spPr>
          <a:xfrm>
            <a:off x="2935116" y="1528763"/>
            <a:ext cx="6321769" cy="0"/>
          </a:xfrm>
          <a:prstGeom prst="line">
            <a:avLst/>
          </a:prstGeom>
          <a:noFill/>
          <a:ln w="38100" cap="flat">
            <a:solidFill>
              <a:srgbClr val="00678F"/>
            </a:solidFill>
            <a:prstDash val="solid"/>
            <a:miter lim="400000"/>
          </a:ln>
          <a:effectLst/>
          <a:sp3d/>
        </p:spPr>
        <p:style>
          <a:lnRef idx="0">
            <a:scrgbClr r="0" g="0" b="0"/>
          </a:lnRef>
          <a:fillRef idx="0">
            <a:scrgbClr r="0" g="0" b="0"/>
          </a:fillRef>
          <a:effectRef idx="0">
            <a:scrgbClr r="0" g="0" b="0"/>
          </a:effectRef>
          <a:fontRef idx="none"/>
        </p:style>
      </p:cxnSp>
      <p:sp>
        <p:nvSpPr>
          <p:cNvPr id="4" name="CuadroTexto 3">
            <a:extLst>
              <a:ext uri="{FF2B5EF4-FFF2-40B4-BE49-F238E27FC236}">
                <a16:creationId xmlns:a16="http://schemas.microsoft.com/office/drawing/2014/main" id="{AEE464A5-727B-1942-326B-83005D9CD496}"/>
              </a:ext>
            </a:extLst>
          </p:cNvPr>
          <p:cNvSpPr txBox="1"/>
          <p:nvPr/>
        </p:nvSpPr>
        <p:spPr>
          <a:xfrm>
            <a:off x="2153653" y="2225845"/>
            <a:ext cx="8337883" cy="2267287"/>
          </a:xfrm>
          <a:prstGeom prst="rect">
            <a:avLst/>
          </a:prstGeom>
          <a:noFill/>
        </p:spPr>
        <p:txBody>
          <a:bodyPr wrap="square">
            <a:spAutoFit/>
          </a:body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2000" b="0" i="0" u="none" strike="noStrike" kern="1200" cap="none" spc="0" normalizeH="0" baseline="0" noProof="0" dirty="0">
                <a:ln>
                  <a:noFill/>
                </a:ln>
                <a:solidFill>
                  <a:prstClr val="black"/>
                </a:solidFill>
                <a:effectLst/>
                <a:uLnTx/>
                <a:uFillTx/>
                <a:latin typeface="Calibri" panose="020F0502020204030204"/>
                <a:ea typeface="+mn-ea"/>
                <a:cs typeface="+mn-cs"/>
              </a:rPr>
              <a:t>Entonces, de manera muy simple,  “</a:t>
            </a:r>
            <a:r>
              <a:rPr kumimoji="0" lang="es-ES" sz="2000" b="1" i="1" u="none" strike="noStrike" kern="1200" cap="none" spc="0" normalizeH="0" baseline="0" noProof="0" dirty="0">
                <a:ln>
                  <a:noFill/>
                </a:ln>
                <a:solidFill>
                  <a:prstClr val="black"/>
                </a:solidFill>
                <a:effectLst/>
                <a:uLnTx/>
                <a:uFillTx/>
                <a:latin typeface="Calibri" panose="020F0502020204030204"/>
                <a:ea typeface="+mn-ea"/>
                <a:cs typeface="+mn-cs"/>
              </a:rPr>
              <a:t>el  valor  público  es  aquello  que  el  público valora</a:t>
            </a:r>
            <a:r>
              <a:rPr kumimoji="0" lang="es-ES"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E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2000" b="0" i="0" u="none" strike="noStrike" kern="1200" cap="none" spc="0" normalizeH="0" baseline="0" noProof="0" dirty="0">
                <a:ln>
                  <a:noFill/>
                </a:ln>
                <a:solidFill>
                  <a:prstClr val="black"/>
                </a:solidFill>
                <a:effectLst/>
                <a:uLnTx/>
                <a:uFillTx/>
                <a:latin typeface="Calibri" panose="020F0502020204030204"/>
                <a:ea typeface="+mn-ea"/>
                <a:cs typeface="+mn-cs"/>
              </a:rPr>
              <a:t>El  público  es  el  que  “</a:t>
            </a:r>
            <a:r>
              <a:rPr kumimoji="0" lang="es-ES" sz="2000" b="1" i="1" u="none" strike="noStrike" kern="1200" cap="none" spc="0" normalizeH="0" baseline="0" noProof="0" dirty="0">
                <a:ln>
                  <a:noFill/>
                </a:ln>
                <a:solidFill>
                  <a:prstClr val="black"/>
                </a:solidFill>
                <a:effectLst/>
                <a:uLnTx/>
                <a:uFillTx/>
                <a:latin typeface="Calibri" panose="020F0502020204030204"/>
                <a:ea typeface="+mn-ea"/>
                <a:cs typeface="+mn-cs"/>
              </a:rPr>
              <a:t>autoriza  lo  que  es  valioso</a:t>
            </a:r>
            <a:r>
              <a:rPr kumimoji="0" lang="es-ES"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E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Ricardo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Blaug</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Louise Horner y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Lekhi</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Rohti</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Heritage, democracy and public value</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s-CR"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9820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36CFA333-AAA0-4F99-8696-76F7264CDB8E}"/>
              </a:ext>
            </a:extLst>
          </p:cNvPr>
          <p:cNvSpPr>
            <a:spLocks noGrp="1"/>
          </p:cNvSpPr>
          <p:nvPr>
            <p:ph type="body" sz="quarter" idx="4294967295"/>
          </p:nvPr>
        </p:nvSpPr>
        <p:spPr>
          <a:xfrm>
            <a:off x="2470485" y="1026695"/>
            <a:ext cx="8133348" cy="4475747"/>
          </a:xfrm>
        </p:spPr>
        <p:txBody>
          <a:bodyPr>
            <a:normAutofit/>
          </a:bodyPr>
          <a:lstStyle/>
          <a:p>
            <a:pPr marL="0" indent="0">
              <a:buNone/>
            </a:pPr>
            <a:r>
              <a:rPr lang="es-CR" sz="2700" b="1" i="1" dirty="0">
                <a:solidFill>
                  <a:srgbClr val="00678F"/>
                </a:solidFill>
              </a:rPr>
              <a:t>                                   VALOR PÚBLICO</a:t>
            </a:r>
          </a:p>
          <a:p>
            <a:pPr marL="0" indent="0" algn="just">
              <a:buNone/>
            </a:pPr>
            <a:endParaRPr lang="es-MX" sz="2200" dirty="0"/>
          </a:p>
          <a:p>
            <a:pPr marL="0" indent="0" algn="just">
              <a:buNone/>
            </a:pPr>
            <a:endParaRPr lang="es-MX" sz="2400" dirty="0"/>
          </a:p>
          <a:p>
            <a:pPr marL="0" indent="0" algn="just">
              <a:buNone/>
            </a:pPr>
            <a:r>
              <a:rPr lang="es-MX" sz="2000" dirty="0" err="1"/>
              <a:t>Coats</a:t>
            </a:r>
            <a:r>
              <a:rPr lang="es-MX" sz="2000" dirty="0"/>
              <a:t> y </a:t>
            </a:r>
            <a:r>
              <a:rPr lang="es-MX" sz="2000" dirty="0" err="1"/>
              <a:t>Passmore</a:t>
            </a:r>
            <a:r>
              <a:rPr lang="es-MX" sz="2000" dirty="0"/>
              <a:t> (2008) proponen una </a:t>
            </a:r>
            <a:r>
              <a:rPr lang="es-MX" sz="2000" b="1" dirty="0"/>
              <a:t>dinámica del valor público</a:t>
            </a:r>
            <a:r>
              <a:rPr lang="es-MX" sz="2000" dirty="0"/>
              <a:t> a través de tres procesos para medir el valor público:</a:t>
            </a:r>
          </a:p>
          <a:p>
            <a:pPr marL="0" indent="0" algn="just">
              <a:buNone/>
            </a:pPr>
            <a:r>
              <a:rPr lang="es-MX" sz="2000" dirty="0"/>
              <a:t> </a:t>
            </a:r>
          </a:p>
          <a:p>
            <a:pPr marL="0" indent="0" algn="just">
              <a:buNone/>
            </a:pPr>
            <a:r>
              <a:rPr lang="es-MX" sz="2000" dirty="0"/>
              <a:t>1) </a:t>
            </a:r>
            <a:r>
              <a:rPr lang="es-MX" sz="2000" b="1" dirty="0"/>
              <a:t>Autorización</a:t>
            </a:r>
            <a:r>
              <a:rPr lang="es-MX" sz="2000" dirty="0"/>
              <a:t>: proceso mediante el cual el valor público es legitimado, esto es, podemos responder a la pregunta </a:t>
            </a:r>
            <a:r>
              <a:rPr lang="es-MX" sz="2000" b="1" i="1" dirty="0"/>
              <a:t>¿para qué sirve este servicio público? </a:t>
            </a:r>
          </a:p>
          <a:p>
            <a:pPr marL="0" indent="0" algn="just">
              <a:buNone/>
            </a:pPr>
            <a:r>
              <a:rPr lang="es-MX" sz="2000" dirty="0"/>
              <a:t>2) </a:t>
            </a:r>
            <a:r>
              <a:rPr lang="es-MX" sz="2000" b="1" dirty="0"/>
              <a:t>Creación</a:t>
            </a:r>
            <a:r>
              <a:rPr lang="es-MX" sz="2000" dirty="0"/>
              <a:t>: proceso en el que se alcanza un tipo de prestación de servicios que </a:t>
            </a:r>
            <a:r>
              <a:rPr lang="es-MX" sz="2000" b="1" i="1" dirty="0"/>
              <a:t>satisface las expectativas del público </a:t>
            </a:r>
            <a:r>
              <a:rPr lang="es-MX" sz="2000" dirty="0"/>
              <a:t>y permite la mejora continua. </a:t>
            </a:r>
          </a:p>
          <a:p>
            <a:pPr marL="0" indent="0" algn="just">
              <a:buNone/>
            </a:pPr>
            <a:r>
              <a:rPr lang="es-MX" sz="2000" dirty="0"/>
              <a:t>3) </a:t>
            </a:r>
            <a:r>
              <a:rPr lang="es-MX" sz="2000" b="1" dirty="0"/>
              <a:t>Medición</a:t>
            </a:r>
            <a:r>
              <a:rPr lang="es-MX" sz="2000" b="1" i="1" dirty="0"/>
              <a:t>: proceso para la valorar si se han cumplido las metas y objetivos propuestos </a:t>
            </a:r>
          </a:p>
        </p:txBody>
      </p:sp>
      <p:sp>
        <p:nvSpPr>
          <p:cNvPr id="7" name="Rectangle 6">
            <a:extLst>
              <a:ext uri="{FF2B5EF4-FFF2-40B4-BE49-F238E27FC236}">
                <a16:creationId xmlns:a16="http://schemas.microsoft.com/office/drawing/2014/main" id="{0C88B684-CAE9-854E-AE2B-B2F2158B8DF8}"/>
              </a:ext>
            </a:extLst>
          </p:cNvPr>
          <p:cNvSpPr/>
          <p:nvPr/>
        </p:nvSpPr>
        <p:spPr>
          <a:xfrm>
            <a:off x="-172995" y="383403"/>
            <a:ext cx="407773" cy="184666"/>
          </a:xfrm>
          <a:prstGeom prst="rect">
            <a:avLst/>
          </a:prstGeom>
          <a:solidFill>
            <a:srgbClr val="00678F"/>
          </a:solidFill>
          <a:ln w="12700" cap="flat">
            <a:solidFill>
              <a:srgbClr val="00678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2860" tIns="22860" rIns="22860" bIns="22860"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CR" sz="900" b="0" i="0" u="none" strike="noStrike" kern="1200" cap="none" spc="0" normalizeH="0" baseline="0" noProof="0">
              <a:ln>
                <a:noFill/>
              </a:ln>
              <a:solidFill>
                <a:srgbClr val="000000"/>
              </a:solidFill>
              <a:effectLst/>
              <a:uLnTx/>
              <a:uFillTx/>
              <a:latin typeface="Calibri Light" panose="020F0302020204030204"/>
              <a:ea typeface="+mn-ea"/>
              <a:cs typeface="+mn-cs"/>
              <a:sym typeface="Calibri"/>
            </a:endParaRPr>
          </a:p>
        </p:txBody>
      </p:sp>
      <p:cxnSp>
        <p:nvCxnSpPr>
          <p:cNvPr id="8" name="Straight Connector 7">
            <a:extLst>
              <a:ext uri="{FF2B5EF4-FFF2-40B4-BE49-F238E27FC236}">
                <a16:creationId xmlns:a16="http://schemas.microsoft.com/office/drawing/2014/main" id="{954F427F-CD90-1348-A18D-75F284F15434}"/>
              </a:ext>
            </a:extLst>
          </p:cNvPr>
          <p:cNvCxnSpPr>
            <a:cxnSpLocks/>
          </p:cNvCxnSpPr>
          <p:nvPr/>
        </p:nvCxnSpPr>
        <p:spPr>
          <a:xfrm>
            <a:off x="2935116" y="1528763"/>
            <a:ext cx="6321769" cy="0"/>
          </a:xfrm>
          <a:prstGeom prst="line">
            <a:avLst/>
          </a:prstGeom>
          <a:noFill/>
          <a:ln w="38100" cap="flat">
            <a:solidFill>
              <a:srgbClr val="00678F"/>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8115682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24E29DB32D6D1B468B1F6130124F6C53" ma:contentTypeVersion="17" ma:contentTypeDescription="Crear nuevo documento." ma:contentTypeScope="" ma:versionID="31234cd3336f2542eaa87229e2ef3a99">
  <xsd:schema xmlns:xsd="http://www.w3.org/2001/XMLSchema" xmlns:xs="http://www.w3.org/2001/XMLSchema" xmlns:p="http://schemas.microsoft.com/office/2006/metadata/properties" xmlns:ns2="863c513c-9e27-4131-8d5f-2843ae2a0dd8" xmlns:ns3="221cecb6-4067-46f0-bb75-43b04ffda1b6" targetNamespace="http://schemas.microsoft.com/office/2006/metadata/properties" ma:root="true" ma:fieldsID="608cdc229e99c646e8264e2736177677" ns2:_="" ns3:_="">
    <xsd:import namespace="863c513c-9e27-4131-8d5f-2843ae2a0dd8"/>
    <xsd:import namespace="221cecb6-4067-46f0-bb75-43b04ffda1b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3c513c-9e27-4131-8d5f-2843ae2a0d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Etiquetas de imagen" ma:readOnly="false" ma:fieldId="{5cf76f15-5ced-4ddc-b409-7134ff3c332f}" ma:taxonomyMulti="true" ma:sspId="7a491863-fe90-4176-8622-15ae96d5b07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21cecb6-4067-46f0-bb75-43b04ffda1b6" elementFormDefault="qualified">
    <xsd:import namespace="http://schemas.microsoft.com/office/2006/documentManagement/types"/>
    <xsd:import namespace="http://schemas.microsoft.com/office/infopath/2007/PartnerControls"/>
    <xsd:element name="SharedWithUsers" ma:index="16"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talles de uso compartido" ma:internalName="SharedWithDetails" ma:readOnly="true">
      <xsd:simpleType>
        <xsd:restriction base="dms:Note">
          <xsd:maxLength value="255"/>
        </xsd:restriction>
      </xsd:simpleType>
    </xsd:element>
    <xsd:element name="TaxCatchAll" ma:index="23" nillable="true" ma:displayName="Taxonomy Catch All Column" ma:hidden="true" ma:list="{438f10d7-5f9e-4220-886a-ec15703a4ddc}" ma:internalName="TaxCatchAll" ma:showField="CatchAllData" ma:web="221cecb6-4067-46f0-bb75-43b04ffda1b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21cecb6-4067-46f0-bb75-43b04ffda1b6" xsi:nil="true"/>
    <lcf76f155ced4ddcb4097134ff3c332f xmlns="863c513c-9e27-4131-8d5f-2843ae2a0dd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F9EC970-E76A-4286-BE2F-D480E07B98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3c513c-9e27-4131-8d5f-2843ae2a0dd8"/>
    <ds:schemaRef ds:uri="221cecb6-4067-46f0-bb75-43b04ffda1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D5A7837-DB46-45C8-9661-E52E2CB5A878}">
  <ds:schemaRefs>
    <ds:schemaRef ds:uri="http://schemas.microsoft.com/sharepoint/v3/contenttype/forms"/>
  </ds:schemaRefs>
</ds:datastoreItem>
</file>

<file path=customXml/itemProps3.xml><?xml version="1.0" encoding="utf-8"?>
<ds:datastoreItem xmlns:ds="http://schemas.openxmlformats.org/officeDocument/2006/customXml" ds:itemID="{089ECDE9-F69E-4317-AA26-54D0E6E38AE7}">
  <ds:schemaRefs>
    <ds:schemaRef ds:uri="http://schemas.microsoft.com/office/2006/metadata/properties"/>
    <ds:schemaRef ds:uri="http://schemas.microsoft.com/office/infopath/2007/PartnerControls"/>
    <ds:schemaRef ds:uri="221cecb6-4067-46f0-bb75-43b04ffda1b6"/>
    <ds:schemaRef ds:uri="863c513c-9e27-4131-8d5f-2843ae2a0dd8"/>
  </ds:schemaRefs>
</ds:datastoreItem>
</file>

<file path=docProps/app.xml><?xml version="1.0" encoding="utf-8"?>
<Properties xmlns="http://schemas.openxmlformats.org/officeDocument/2006/extended-properties" xmlns:vt="http://schemas.openxmlformats.org/officeDocument/2006/docPropsVTypes">
  <TotalTime>757</TotalTime>
  <Words>3398</Words>
  <Application>Microsoft Office PowerPoint</Application>
  <PresentationFormat>Panorámica</PresentationFormat>
  <Paragraphs>330</Paragraphs>
  <Slides>46</Slides>
  <Notes>3</Notes>
  <HiddenSlides>0</HiddenSlides>
  <MMClips>0</MMClips>
  <ScaleCrop>false</ScaleCrop>
  <HeadingPairs>
    <vt:vector size="6" baseType="variant">
      <vt:variant>
        <vt:lpstr>Fuentes usadas</vt:lpstr>
      </vt:variant>
      <vt:variant>
        <vt:i4>11</vt:i4>
      </vt:variant>
      <vt:variant>
        <vt:lpstr>Tema</vt:lpstr>
      </vt:variant>
      <vt:variant>
        <vt:i4>5</vt:i4>
      </vt:variant>
      <vt:variant>
        <vt:lpstr>Títulos de diapositiva</vt:lpstr>
      </vt:variant>
      <vt:variant>
        <vt:i4>46</vt:i4>
      </vt:variant>
    </vt:vector>
  </HeadingPairs>
  <TitlesOfParts>
    <vt:vector size="62" baseType="lpstr">
      <vt:lpstr>Arial</vt:lpstr>
      <vt:lpstr>Calibri</vt:lpstr>
      <vt:lpstr>Calibri Light</vt:lpstr>
      <vt:lpstr>CenturyGothic</vt:lpstr>
      <vt:lpstr>CenturyGothic-Italic</vt:lpstr>
      <vt:lpstr>Helvetica Neue</vt:lpstr>
      <vt:lpstr>ITCFranklinGothicStd-Book</vt:lpstr>
      <vt:lpstr>Times New Roman</vt:lpstr>
      <vt:lpstr>Trueno</vt:lpstr>
      <vt:lpstr>Verdana!important</vt:lpstr>
      <vt:lpstr>Wingdings</vt:lpstr>
      <vt:lpstr>Office Theme</vt:lpstr>
      <vt:lpstr>Diseño personalizado</vt:lpstr>
      <vt:lpstr>1_Diseño personalizado</vt:lpstr>
      <vt:lpstr>2_Diseño personalizado</vt:lpstr>
      <vt:lpstr>3_Diseño personalizado</vt:lpstr>
      <vt:lpstr>Charla ¿Cómo evaluar el valor público en una organización?                                           Henry Rodríguez 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MODELO LÓGICO DE LA INTERVENCIÓN PÚBLICA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DEL ARBOL DE PROBLEMAS              A LOS OBJETIVOS, RESULTADOS E IMPACTOS</vt:lpstr>
      <vt:lpstr>Presentación de PowerPoint</vt:lpstr>
      <vt:lpstr>Presentación de PowerPoint</vt:lpstr>
      <vt:lpstr>Presentación de PowerPoint</vt:lpstr>
      <vt:lpstr>Presentación de PowerPoint</vt:lpstr>
      <vt:lpstr>Presentación de PowerPoint</vt:lpstr>
      <vt:lpstr>  LOS INDICADORES PARA LA EVALUACIÓN</vt:lpstr>
      <vt:lpstr> PERSPECTIVAS DE LAS FUNCIONES DE LOS INDICADORES</vt:lpstr>
      <vt:lpstr> CONCLUSIONES SOBRE VALOR PÚBLICO</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 título título título título título</dc:title>
  <dc:creator>Luis Salas</dc:creator>
  <cp:lastModifiedBy>Alexia Aguilar</cp:lastModifiedBy>
  <cp:revision>29</cp:revision>
  <dcterms:created xsi:type="dcterms:W3CDTF">2023-06-20T12:24:04Z</dcterms:created>
  <dcterms:modified xsi:type="dcterms:W3CDTF">2024-06-05T22:24:53Z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0x01010024E29DB32D6D1B468B1F6130124F6C53</vt:lpwstr>
  </property>
</Properties>
</file>