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377" r:id="rId3"/>
    <p:sldId id="260" r:id="rId4"/>
    <p:sldId id="368" r:id="rId5"/>
    <p:sldId id="379" r:id="rId6"/>
    <p:sldId id="380" r:id="rId7"/>
    <p:sldId id="382" r:id="rId8"/>
    <p:sldId id="383" r:id="rId9"/>
    <p:sldId id="384" r:id="rId10"/>
    <p:sldId id="381" r:id="rId11"/>
    <p:sldId id="378" r:id="rId12"/>
    <p:sldId id="385" r:id="rId13"/>
    <p:sldId id="257" r:id="rId14"/>
    <p:sldId id="259" r:id="rId15"/>
    <p:sldId id="386" r:id="rId16"/>
    <p:sldId id="258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5E7E3-42F0-4A72-9EC1-804378F180EF}" type="doc">
      <dgm:prSet loTypeId="urn:microsoft.com/office/officeart/2005/8/layout/cycle8" loCatId="cycle" qsTypeId="urn:microsoft.com/office/officeart/2005/8/quickstyle/3d1" qsCatId="3D" csTypeId="urn:microsoft.com/office/officeart/2005/8/colors/colorful2" csCatId="colorful" phldr="1"/>
      <dgm:spPr/>
    </dgm:pt>
    <dgm:pt modelId="{6280526A-1832-4CCA-9EF8-4AE2BC183F14}">
      <dgm:prSet phldrT="[Texto]"/>
      <dgm:spPr/>
      <dgm:t>
        <a:bodyPr/>
        <a:lstStyle/>
        <a:p>
          <a:r>
            <a:rPr lang="es-MX" b="1" i="1" dirty="0"/>
            <a:t>ISO 18091 – GOB-AB.</a:t>
          </a:r>
          <a:endParaRPr lang="es-EC" b="1" i="1" dirty="0"/>
        </a:p>
      </dgm:t>
    </dgm:pt>
    <dgm:pt modelId="{CDE172DF-4830-4009-B7D3-7AF855A39290}" type="parTrans" cxnId="{EEA7EB72-59F7-482A-A5C6-0598CDAC2AC1}">
      <dgm:prSet/>
      <dgm:spPr/>
      <dgm:t>
        <a:bodyPr/>
        <a:lstStyle/>
        <a:p>
          <a:endParaRPr lang="es-EC"/>
        </a:p>
      </dgm:t>
    </dgm:pt>
    <dgm:pt modelId="{92403202-CFBB-40E0-A6CD-C771ED0AFE16}" type="sibTrans" cxnId="{EEA7EB72-59F7-482A-A5C6-0598CDAC2AC1}">
      <dgm:prSet/>
      <dgm:spPr/>
      <dgm:t>
        <a:bodyPr/>
        <a:lstStyle/>
        <a:p>
          <a:endParaRPr lang="es-EC"/>
        </a:p>
      </dgm:t>
    </dgm:pt>
    <dgm:pt modelId="{B80FD7C4-E75B-4507-A1CB-1BF0FBFFC5AD}">
      <dgm:prSet phldrT="[Texto]"/>
      <dgm:spPr/>
      <dgm:t>
        <a:bodyPr/>
        <a:lstStyle/>
        <a:p>
          <a:r>
            <a:rPr lang="es-MX" b="1" i="1" dirty="0"/>
            <a:t>PROCESO GAD LOJA</a:t>
          </a:r>
          <a:endParaRPr lang="es-EC" b="1" i="1" dirty="0"/>
        </a:p>
      </dgm:t>
    </dgm:pt>
    <dgm:pt modelId="{776C3837-49A8-4510-94B7-3014E4D12764}" type="parTrans" cxnId="{14F96500-FFA0-49BE-9FA5-0AA0CF71700D}">
      <dgm:prSet/>
      <dgm:spPr/>
      <dgm:t>
        <a:bodyPr/>
        <a:lstStyle/>
        <a:p>
          <a:endParaRPr lang="es-EC"/>
        </a:p>
      </dgm:t>
    </dgm:pt>
    <dgm:pt modelId="{A6524B60-4228-4560-A9A4-79F69C1C4703}" type="sibTrans" cxnId="{14F96500-FFA0-49BE-9FA5-0AA0CF71700D}">
      <dgm:prSet/>
      <dgm:spPr/>
      <dgm:t>
        <a:bodyPr/>
        <a:lstStyle/>
        <a:p>
          <a:endParaRPr lang="es-EC"/>
        </a:p>
      </dgm:t>
    </dgm:pt>
    <dgm:pt modelId="{3BACFA65-DF50-410C-9681-C463A9D18E79}">
      <dgm:prSet phldrT="[Texto]"/>
      <dgm:spPr/>
      <dgm:t>
        <a:bodyPr/>
        <a:lstStyle/>
        <a:p>
          <a:r>
            <a:rPr lang="es-MX" b="1" i="1" dirty="0"/>
            <a:t>PLATAFORMA GOBAB</a:t>
          </a:r>
          <a:endParaRPr lang="es-EC" b="1" i="1" dirty="0"/>
        </a:p>
      </dgm:t>
    </dgm:pt>
    <dgm:pt modelId="{C3BD67CE-11BB-4939-8ED5-1C5157C7E6D5}" type="parTrans" cxnId="{D9CA4D4A-2B09-49AA-AA7E-5649B47C597A}">
      <dgm:prSet/>
      <dgm:spPr/>
      <dgm:t>
        <a:bodyPr/>
        <a:lstStyle/>
        <a:p>
          <a:endParaRPr lang="es-EC"/>
        </a:p>
      </dgm:t>
    </dgm:pt>
    <dgm:pt modelId="{3904C2E7-B0CB-491D-9DDA-96FEECDC24C2}" type="sibTrans" cxnId="{D9CA4D4A-2B09-49AA-AA7E-5649B47C597A}">
      <dgm:prSet/>
      <dgm:spPr/>
      <dgm:t>
        <a:bodyPr/>
        <a:lstStyle/>
        <a:p>
          <a:endParaRPr lang="es-EC"/>
        </a:p>
      </dgm:t>
    </dgm:pt>
    <dgm:pt modelId="{8BF5B298-01DB-4BAC-A7BC-197FEF6B8B25}" type="pres">
      <dgm:prSet presAssocID="{0855E7E3-42F0-4A72-9EC1-804378F180EF}" presName="compositeShape" presStyleCnt="0">
        <dgm:presLayoutVars>
          <dgm:chMax val="7"/>
          <dgm:dir/>
          <dgm:resizeHandles val="exact"/>
        </dgm:presLayoutVars>
      </dgm:prSet>
      <dgm:spPr/>
    </dgm:pt>
    <dgm:pt modelId="{C924C673-0EB7-4C60-97B1-842B2F04BD94}" type="pres">
      <dgm:prSet presAssocID="{0855E7E3-42F0-4A72-9EC1-804378F180EF}" presName="wedge1" presStyleLbl="node1" presStyleIdx="0" presStyleCnt="3"/>
      <dgm:spPr/>
    </dgm:pt>
    <dgm:pt modelId="{94E77F3D-E612-44F5-AFA6-32A2CE6AECCA}" type="pres">
      <dgm:prSet presAssocID="{0855E7E3-42F0-4A72-9EC1-804378F180EF}" presName="dummy1a" presStyleCnt="0"/>
      <dgm:spPr/>
    </dgm:pt>
    <dgm:pt modelId="{9F47F650-8CC8-45B7-83B7-1164E841AB5E}" type="pres">
      <dgm:prSet presAssocID="{0855E7E3-42F0-4A72-9EC1-804378F180EF}" presName="dummy1b" presStyleCnt="0"/>
      <dgm:spPr/>
    </dgm:pt>
    <dgm:pt modelId="{DB3923BE-803B-42ED-B419-FA3182E9F356}" type="pres">
      <dgm:prSet presAssocID="{0855E7E3-42F0-4A72-9EC1-804378F180E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E3F1F32-D26B-4113-9E36-B3F37B1C1E26}" type="pres">
      <dgm:prSet presAssocID="{0855E7E3-42F0-4A72-9EC1-804378F180EF}" presName="wedge2" presStyleLbl="node1" presStyleIdx="1" presStyleCnt="3"/>
      <dgm:spPr/>
    </dgm:pt>
    <dgm:pt modelId="{80951373-82AE-4615-9471-DED1BB6C6408}" type="pres">
      <dgm:prSet presAssocID="{0855E7E3-42F0-4A72-9EC1-804378F180EF}" presName="dummy2a" presStyleCnt="0"/>
      <dgm:spPr/>
    </dgm:pt>
    <dgm:pt modelId="{7A2549AD-8DC1-41A4-ACCC-814FED1D5A41}" type="pres">
      <dgm:prSet presAssocID="{0855E7E3-42F0-4A72-9EC1-804378F180EF}" presName="dummy2b" presStyleCnt="0"/>
      <dgm:spPr/>
    </dgm:pt>
    <dgm:pt modelId="{61F86268-23BA-421F-95A6-F752361548AA}" type="pres">
      <dgm:prSet presAssocID="{0855E7E3-42F0-4A72-9EC1-804378F180E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DA779AA-DF53-4DB1-AEE3-5CACDF3EBB7A}" type="pres">
      <dgm:prSet presAssocID="{0855E7E3-42F0-4A72-9EC1-804378F180EF}" presName="wedge3" presStyleLbl="node1" presStyleIdx="2" presStyleCnt="3"/>
      <dgm:spPr/>
    </dgm:pt>
    <dgm:pt modelId="{BFF2EF35-C79B-4548-A9DF-010BA47C832A}" type="pres">
      <dgm:prSet presAssocID="{0855E7E3-42F0-4A72-9EC1-804378F180EF}" presName="dummy3a" presStyleCnt="0"/>
      <dgm:spPr/>
    </dgm:pt>
    <dgm:pt modelId="{7E234C4D-D946-477D-A459-A2D376617F43}" type="pres">
      <dgm:prSet presAssocID="{0855E7E3-42F0-4A72-9EC1-804378F180EF}" presName="dummy3b" presStyleCnt="0"/>
      <dgm:spPr/>
    </dgm:pt>
    <dgm:pt modelId="{560C5F4C-725A-4063-9BAE-2AC83AB4A14F}" type="pres">
      <dgm:prSet presAssocID="{0855E7E3-42F0-4A72-9EC1-804378F180E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1263D10-7E81-4A0E-B8BA-052EB2D16122}" type="pres">
      <dgm:prSet presAssocID="{92403202-CFBB-40E0-A6CD-C771ED0AFE16}" presName="arrowWedge1" presStyleLbl="fgSibTrans2D1" presStyleIdx="0" presStyleCnt="3"/>
      <dgm:spPr/>
    </dgm:pt>
    <dgm:pt modelId="{0E32B623-2B6B-4756-BDD7-795A815E6C99}" type="pres">
      <dgm:prSet presAssocID="{A6524B60-4228-4560-A9A4-79F69C1C4703}" presName="arrowWedge2" presStyleLbl="fgSibTrans2D1" presStyleIdx="1" presStyleCnt="3"/>
      <dgm:spPr/>
    </dgm:pt>
    <dgm:pt modelId="{828F97EF-4C2F-43FC-991A-DCD2050F96B4}" type="pres">
      <dgm:prSet presAssocID="{3904C2E7-B0CB-491D-9DDA-96FEECDC24C2}" presName="arrowWedge3" presStyleLbl="fgSibTrans2D1" presStyleIdx="2" presStyleCnt="3"/>
      <dgm:spPr/>
    </dgm:pt>
  </dgm:ptLst>
  <dgm:cxnLst>
    <dgm:cxn modelId="{14F96500-FFA0-49BE-9FA5-0AA0CF71700D}" srcId="{0855E7E3-42F0-4A72-9EC1-804378F180EF}" destId="{B80FD7C4-E75B-4507-A1CB-1BF0FBFFC5AD}" srcOrd="1" destOrd="0" parTransId="{776C3837-49A8-4510-94B7-3014E4D12764}" sibTransId="{A6524B60-4228-4560-A9A4-79F69C1C4703}"/>
    <dgm:cxn modelId="{22E7C635-3D9C-4A8A-8430-EFE7F0C3272C}" type="presOf" srcId="{3BACFA65-DF50-410C-9681-C463A9D18E79}" destId="{3DA779AA-DF53-4DB1-AEE3-5CACDF3EBB7A}" srcOrd="0" destOrd="0" presId="urn:microsoft.com/office/officeart/2005/8/layout/cycle8"/>
    <dgm:cxn modelId="{D9CA4D4A-2B09-49AA-AA7E-5649B47C597A}" srcId="{0855E7E3-42F0-4A72-9EC1-804378F180EF}" destId="{3BACFA65-DF50-410C-9681-C463A9D18E79}" srcOrd="2" destOrd="0" parTransId="{C3BD67CE-11BB-4939-8ED5-1C5157C7E6D5}" sibTransId="{3904C2E7-B0CB-491D-9DDA-96FEECDC24C2}"/>
    <dgm:cxn modelId="{EEA7EB72-59F7-482A-A5C6-0598CDAC2AC1}" srcId="{0855E7E3-42F0-4A72-9EC1-804378F180EF}" destId="{6280526A-1832-4CCA-9EF8-4AE2BC183F14}" srcOrd="0" destOrd="0" parTransId="{CDE172DF-4830-4009-B7D3-7AF855A39290}" sibTransId="{92403202-CFBB-40E0-A6CD-C771ED0AFE16}"/>
    <dgm:cxn modelId="{AF7D8E57-9B37-462F-92D5-935991AC114F}" type="presOf" srcId="{6280526A-1832-4CCA-9EF8-4AE2BC183F14}" destId="{DB3923BE-803B-42ED-B419-FA3182E9F356}" srcOrd="1" destOrd="0" presId="urn:microsoft.com/office/officeart/2005/8/layout/cycle8"/>
    <dgm:cxn modelId="{1469F577-2871-43E0-98AC-7258BF850196}" type="presOf" srcId="{6280526A-1832-4CCA-9EF8-4AE2BC183F14}" destId="{C924C673-0EB7-4C60-97B1-842B2F04BD94}" srcOrd="0" destOrd="0" presId="urn:microsoft.com/office/officeart/2005/8/layout/cycle8"/>
    <dgm:cxn modelId="{2695FB9C-D91E-4D6F-A7F1-94317A5B42CD}" type="presOf" srcId="{B80FD7C4-E75B-4507-A1CB-1BF0FBFFC5AD}" destId="{61F86268-23BA-421F-95A6-F752361548AA}" srcOrd="1" destOrd="0" presId="urn:microsoft.com/office/officeart/2005/8/layout/cycle8"/>
    <dgm:cxn modelId="{494B01A3-DCBE-4274-95E7-F3705542808E}" type="presOf" srcId="{3BACFA65-DF50-410C-9681-C463A9D18E79}" destId="{560C5F4C-725A-4063-9BAE-2AC83AB4A14F}" srcOrd="1" destOrd="0" presId="urn:microsoft.com/office/officeart/2005/8/layout/cycle8"/>
    <dgm:cxn modelId="{8F457BC4-01DA-4AE6-978E-CEC0BBB727C8}" type="presOf" srcId="{B80FD7C4-E75B-4507-A1CB-1BF0FBFFC5AD}" destId="{0E3F1F32-D26B-4113-9E36-B3F37B1C1E26}" srcOrd="0" destOrd="0" presId="urn:microsoft.com/office/officeart/2005/8/layout/cycle8"/>
    <dgm:cxn modelId="{1D2954FB-1FF1-45DA-B9C3-D3721D6DB8BE}" type="presOf" srcId="{0855E7E3-42F0-4A72-9EC1-804378F180EF}" destId="{8BF5B298-01DB-4BAC-A7BC-197FEF6B8B25}" srcOrd="0" destOrd="0" presId="urn:microsoft.com/office/officeart/2005/8/layout/cycle8"/>
    <dgm:cxn modelId="{6B982251-C372-448E-9F0E-58DD328D2A9A}" type="presParOf" srcId="{8BF5B298-01DB-4BAC-A7BC-197FEF6B8B25}" destId="{C924C673-0EB7-4C60-97B1-842B2F04BD94}" srcOrd="0" destOrd="0" presId="urn:microsoft.com/office/officeart/2005/8/layout/cycle8"/>
    <dgm:cxn modelId="{A8FA6175-3EDD-43FE-B519-4525A86CA789}" type="presParOf" srcId="{8BF5B298-01DB-4BAC-A7BC-197FEF6B8B25}" destId="{94E77F3D-E612-44F5-AFA6-32A2CE6AECCA}" srcOrd="1" destOrd="0" presId="urn:microsoft.com/office/officeart/2005/8/layout/cycle8"/>
    <dgm:cxn modelId="{331E4E04-408B-40B6-B6B7-6178F9520938}" type="presParOf" srcId="{8BF5B298-01DB-4BAC-A7BC-197FEF6B8B25}" destId="{9F47F650-8CC8-45B7-83B7-1164E841AB5E}" srcOrd="2" destOrd="0" presId="urn:microsoft.com/office/officeart/2005/8/layout/cycle8"/>
    <dgm:cxn modelId="{9F639D7F-BF93-4A9A-A9B0-C48C0DFFD989}" type="presParOf" srcId="{8BF5B298-01DB-4BAC-A7BC-197FEF6B8B25}" destId="{DB3923BE-803B-42ED-B419-FA3182E9F356}" srcOrd="3" destOrd="0" presId="urn:microsoft.com/office/officeart/2005/8/layout/cycle8"/>
    <dgm:cxn modelId="{AAD1B81D-372E-4D39-A9BF-D697F4AAA8FC}" type="presParOf" srcId="{8BF5B298-01DB-4BAC-A7BC-197FEF6B8B25}" destId="{0E3F1F32-D26B-4113-9E36-B3F37B1C1E26}" srcOrd="4" destOrd="0" presId="urn:microsoft.com/office/officeart/2005/8/layout/cycle8"/>
    <dgm:cxn modelId="{4B647CB8-B0D7-45E5-A557-C78F0BB74F98}" type="presParOf" srcId="{8BF5B298-01DB-4BAC-A7BC-197FEF6B8B25}" destId="{80951373-82AE-4615-9471-DED1BB6C6408}" srcOrd="5" destOrd="0" presId="urn:microsoft.com/office/officeart/2005/8/layout/cycle8"/>
    <dgm:cxn modelId="{B24AE59D-F79E-4013-A658-402D83C98033}" type="presParOf" srcId="{8BF5B298-01DB-4BAC-A7BC-197FEF6B8B25}" destId="{7A2549AD-8DC1-41A4-ACCC-814FED1D5A41}" srcOrd="6" destOrd="0" presId="urn:microsoft.com/office/officeart/2005/8/layout/cycle8"/>
    <dgm:cxn modelId="{D0B5B71B-1326-48D6-9656-31DB17ACEA3A}" type="presParOf" srcId="{8BF5B298-01DB-4BAC-A7BC-197FEF6B8B25}" destId="{61F86268-23BA-421F-95A6-F752361548AA}" srcOrd="7" destOrd="0" presId="urn:microsoft.com/office/officeart/2005/8/layout/cycle8"/>
    <dgm:cxn modelId="{2A89DDD2-AF64-4F8B-AC5C-11CF150F7D1D}" type="presParOf" srcId="{8BF5B298-01DB-4BAC-A7BC-197FEF6B8B25}" destId="{3DA779AA-DF53-4DB1-AEE3-5CACDF3EBB7A}" srcOrd="8" destOrd="0" presId="urn:microsoft.com/office/officeart/2005/8/layout/cycle8"/>
    <dgm:cxn modelId="{50568662-D593-4DC4-AD24-A5D8081F5EB2}" type="presParOf" srcId="{8BF5B298-01DB-4BAC-A7BC-197FEF6B8B25}" destId="{BFF2EF35-C79B-4548-A9DF-010BA47C832A}" srcOrd="9" destOrd="0" presId="urn:microsoft.com/office/officeart/2005/8/layout/cycle8"/>
    <dgm:cxn modelId="{996421AA-D165-44C3-BDC7-23E69E1E73B8}" type="presParOf" srcId="{8BF5B298-01DB-4BAC-A7BC-197FEF6B8B25}" destId="{7E234C4D-D946-477D-A459-A2D376617F43}" srcOrd="10" destOrd="0" presId="urn:microsoft.com/office/officeart/2005/8/layout/cycle8"/>
    <dgm:cxn modelId="{109AB8AE-5EAE-4753-8850-4CD656EA29FD}" type="presParOf" srcId="{8BF5B298-01DB-4BAC-A7BC-197FEF6B8B25}" destId="{560C5F4C-725A-4063-9BAE-2AC83AB4A14F}" srcOrd="11" destOrd="0" presId="urn:microsoft.com/office/officeart/2005/8/layout/cycle8"/>
    <dgm:cxn modelId="{726ED39F-FB29-438B-B0E5-8D08D024E374}" type="presParOf" srcId="{8BF5B298-01DB-4BAC-A7BC-197FEF6B8B25}" destId="{E1263D10-7E81-4A0E-B8BA-052EB2D16122}" srcOrd="12" destOrd="0" presId="urn:microsoft.com/office/officeart/2005/8/layout/cycle8"/>
    <dgm:cxn modelId="{DF097888-727B-4B86-8478-46F5B96CE9C9}" type="presParOf" srcId="{8BF5B298-01DB-4BAC-A7BC-197FEF6B8B25}" destId="{0E32B623-2B6B-4756-BDD7-795A815E6C99}" srcOrd="13" destOrd="0" presId="urn:microsoft.com/office/officeart/2005/8/layout/cycle8"/>
    <dgm:cxn modelId="{1AA7600F-6B08-43AE-9FCA-54DF9634C590}" type="presParOf" srcId="{8BF5B298-01DB-4BAC-A7BC-197FEF6B8B25}" destId="{828F97EF-4C2F-43FC-991A-DCD2050F96B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64D8A0-1EAE-43F9-B26A-71269498DFD6}" type="doc">
      <dgm:prSet loTypeId="urn:microsoft.com/office/officeart/2005/8/layout/radial4" loCatId="relationship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2943B3B-B606-426D-8FE5-38F2DC6B8AC2}">
      <dgm:prSet phldrT="[Texto]"/>
      <dgm:spPr/>
      <dgm:t>
        <a:bodyPr/>
        <a:lstStyle/>
        <a:p>
          <a:r>
            <a:rPr lang="es-MX" b="1" dirty="0">
              <a:latin typeface="Arial Narrow" panose="020B0606020202030204" pitchFamily="34" charset="0"/>
            </a:rPr>
            <a:t>Proceso vinculación</a:t>
          </a:r>
          <a:endParaRPr lang="es-EC" b="1" dirty="0">
            <a:latin typeface="Arial Narrow" panose="020B0606020202030204" pitchFamily="34" charset="0"/>
          </a:endParaRPr>
        </a:p>
      </dgm:t>
    </dgm:pt>
    <dgm:pt modelId="{2AAAB55E-404E-4853-9C8E-CEFCD8AD2BD2}" type="parTrans" cxnId="{19C26583-ED15-4DCE-8583-349B4EDC7A9C}">
      <dgm:prSet/>
      <dgm:spPr/>
      <dgm:t>
        <a:bodyPr/>
        <a:lstStyle/>
        <a:p>
          <a:endParaRPr lang="es-EC"/>
        </a:p>
      </dgm:t>
    </dgm:pt>
    <dgm:pt modelId="{B7286F44-3113-4946-935F-ABF9B408C73D}" type="sibTrans" cxnId="{19C26583-ED15-4DCE-8583-349B4EDC7A9C}">
      <dgm:prSet/>
      <dgm:spPr/>
      <dgm:t>
        <a:bodyPr/>
        <a:lstStyle/>
        <a:p>
          <a:endParaRPr lang="es-EC"/>
        </a:p>
      </dgm:t>
    </dgm:pt>
    <dgm:pt modelId="{55F5E4B4-66D4-4AD2-B88A-F121837D2E35}">
      <dgm:prSet phldrT="[Texto]"/>
      <dgm:spPr/>
      <dgm:t>
        <a:bodyPr/>
        <a:lstStyle/>
        <a:p>
          <a:r>
            <a:rPr lang="es-MX" b="1" dirty="0">
              <a:latin typeface="Arial Narrow" panose="020B0606020202030204" pitchFamily="34" charset="0"/>
            </a:rPr>
            <a:t>Democratización – transferencia de conocimiento</a:t>
          </a:r>
          <a:endParaRPr lang="es-EC" b="1" dirty="0">
            <a:latin typeface="Arial Narrow" panose="020B0606020202030204" pitchFamily="34" charset="0"/>
          </a:endParaRPr>
        </a:p>
      </dgm:t>
    </dgm:pt>
    <dgm:pt modelId="{C79ED42B-38D6-4FAF-90A6-C450CA5EB14E}" type="parTrans" cxnId="{35B36DF7-FA30-4D48-8BAB-80F8001E0072}">
      <dgm:prSet/>
      <dgm:spPr/>
      <dgm:t>
        <a:bodyPr/>
        <a:lstStyle/>
        <a:p>
          <a:endParaRPr lang="es-EC"/>
        </a:p>
      </dgm:t>
    </dgm:pt>
    <dgm:pt modelId="{059A5192-5E92-477B-8822-DDE2C1E3A641}" type="sibTrans" cxnId="{35B36DF7-FA30-4D48-8BAB-80F8001E0072}">
      <dgm:prSet/>
      <dgm:spPr/>
      <dgm:t>
        <a:bodyPr/>
        <a:lstStyle/>
        <a:p>
          <a:endParaRPr lang="es-EC"/>
        </a:p>
      </dgm:t>
    </dgm:pt>
    <dgm:pt modelId="{F01B9D5A-E01D-4FF1-80F2-7900E5F9F64F}">
      <dgm:prSet phldrT="[Texto]"/>
      <dgm:spPr/>
      <dgm:t>
        <a:bodyPr/>
        <a:lstStyle/>
        <a:p>
          <a:r>
            <a:rPr lang="es-EC" b="1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Tic´s</a:t>
          </a:r>
          <a:r>
            <a:rPr lang="es-EC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- </a:t>
          </a:r>
          <a:r>
            <a:rPr lang="es-MX" b="1" i="1" dirty="0">
              <a:latin typeface="Arial Narrow" panose="020B0606020202030204" pitchFamily="34" charset="0"/>
            </a:rPr>
            <a:t>Gobierno digital</a:t>
          </a:r>
          <a:endParaRPr lang="es-EC" b="1" dirty="0">
            <a:latin typeface="Arial Narrow" panose="020B0606020202030204" pitchFamily="34" charset="0"/>
          </a:endParaRPr>
        </a:p>
      </dgm:t>
    </dgm:pt>
    <dgm:pt modelId="{CD88AED7-EBC9-4B6E-BCE6-0DBDFA348D2B}" type="parTrans" cxnId="{B6847505-7627-47DF-9C15-A8DE07F05D3B}">
      <dgm:prSet/>
      <dgm:spPr/>
      <dgm:t>
        <a:bodyPr/>
        <a:lstStyle/>
        <a:p>
          <a:endParaRPr lang="es-EC"/>
        </a:p>
      </dgm:t>
    </dgm:pt>
    <dgm:pt modelId="{4B7699A4-8ECC-4297-85C7-D6F109D0F8A6}" type="sibTrans" cxnId="{B6847505-7627-47DF-9C15-A8DE07F05D3B}">
      <dgm:prSet/>
      <dgm:spPr/>
      <dgm:t>
        <a:bodyPr/>
        <a:lstStyle/>
        <a:p>
          <a:endParaRPr lang="es-EC"/>
        </a:p>
      </dgm:t>
    </dgm:pt>
    <dgm:pt modelId="{A42B5C62-0980-4535-9B07-7E1E66B02820}">
      <dgm:prSet phldrT="[Texto]"/>
      <dgm:spPr/>
      <dgm:t>
        <a:bodyPr/>
        <a:lstStyle/>
        <a:p>
          <a:r>
            <a:rPr lang="es-MX" b="1" i="1" dirty="0">
              <a:latin typeface="Arial Narrow" panose="020B0606020202030204" pitchFamily="34" charset="0"/>
            </a:rPr>
            <a:t>Fortalecimiento capacidades</a:t>
          </a:r>
          <a:endParaRPr lang="es-EC" b="1" dirty="0">
            <a:latin typeface="Arial Narrow" panose="020B0606020202030204" pitchFamily="34" charset="0"/>
          </a:endParaRPr>
        </a:p>
      </dgm:t>
    </dgm:pt>
    <dgm:pt modelId="{0E6BDD68-917E-440D-A1DA-E66BDFAC9F07}" type="parTrans" cxnId="{7B4B10E0-1C5E-4260-9431-C24934F2B0DC}">
      <dgm:prSet/>
      <dgm:spPr/>
      <dgm:t>
        <a:bodyPr/>
        <a:lstStyle/>
        <a:p>
          <a:endParaRPr lang="es-EC"/>
        </a:p>
      </dgm:t>
    </dgm:pt>
    <dgm:pt modelId="{1116504A-067B-4E4F-8A6D-0716087D9744}" type="sibTrans" cxnId="{7B4B10E0-1C5E-4260-9431-C24934F2B0DC}">
      <dgm:prSet/>
      <dgm:spPr/>
      <dgm:t>
        <a:bodyPr/>
        <a:lstStyle/>
        <a:p>
          <a:endParaRPr lang="es-EC"/>
        </a:p>
      </dgm:t>
    </dgm:pt>
    <dgm:pt modelId="{74F4CBDF-4DED-42B9-B2EE-68D051D39030}">
      <dgm:prSet phldrT="[Texto]"/>
      <dgm:spPr/>
      <dgm:t>
        <a:bodyPr/>
        <a:lstStyle/>
        <a:p>
          <a:r>
            <a:rPr lang="es-MX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</a:t>
          </a:r>
          <a:r>
            <a:rPr lang="es-EC" b="1" dirty="0" err="1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ormativo</a:t>
          </a:r>
          <a:r>
            <a:rPr lang="es-EC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/ regulativo</a:t>
          </a:r>
          <a:endParaRPr lang="es-EC" b="1" dirty="0">
            <a:latin typeface="Arial Narrow" panose="020B0606020202030204" pitchFamily="34" charset="0"/>
          </a:endParaRPr>
        </a:p>
      </dgm:t>
    </dgm:pt>
    <dgm:pt modelId="{689B7DB6-7434-459D-A34C-8FA9F8B3C686}" type="parTrans" cxnId="{4011FD95-75A5-444D-A88F-5AE42ACEB9C4}">
      <dgm:prSet/>
      <dgm:spPr/>
      <dgm:t>
        <a:bodyPr/>
        <a:lstStyle/>
        <a:p>
          <a:endParaRPr lang="es-EC"/>
        </a:p>
      </dgm:t>
    </dgm:pt>
    <dgm:pt modelId="{2A2187E4-33CA-4433-BAA2-6F7DEC435D8A}" type="sibTrans" cxnId="{4011FD95-75A5-444D-A88F-5AE42ACEB9C4}">
      <dgm:prSet/>
      <dgm:spPr/>
      <dgm:t>
        <a:bodyPr/>
        <a:lstStyle/>
        <a:p>
          <a:endParaRPr lang="es-EC"/>
        </a:p>
      </dgm:t>
    </dgm:pt>
    <dgm:pt modelId="{8D3A7B8D-75E1-4DC3-AE3E-A0BA07144A77}">
      <dgm:prSet phldrT="[Texto]"/>
      <dgm:spPr/>
      <dgm:t>
        <a:bodyPr/>
        <a:lstStyle/>
        <a:p>
          <a:r>
            <a:rPr lang="es-MX" b="1" i="1" dirty="0">
              <a:latin typeface="Arial Narrow" panose="020B0606020202030204" pitchFamily="34" charset="0"/>
            </a:rPr>
            <a:t>Gobierno Abierto / Transparente </a:t>
          </a:r>
          <a:r>
            <a:rPr lang="es-MX" b="1" i="1" dirty="0" err="1">
              <a:latin typeface="Arial Narrow" panose="020B0606020202030204" pitchFamily="34" charset="0"/>
            </a:rPr>
            <a:t>Part</a:t>
          </a:r>
          <a:r>
            <a:rPr lang="es-MX" b="1" i="1" dirty="0">
              <a:latin typeface="Arial Narrow" panose="020B0606020202030204" pitchFamily="34" charset="0"/>
            </a:rPr>
            <a:t> ciudadana</a:t>
          </a:r>
          <a:endParaRPr lang="es-EC" b="1" dirty="0">
            <a:latin typeface="Arial Narrow" panose="020B0606020202030204" pitchFamily="34" charset="0"/>
          </a:endParaRPr>
        </a:p>
      </dgm:t>
    </dgm:pt>
    <dgm:pt modelId="{0E5B1FAA-4361-4525-A20A-8D445A5FBC54}" type="parTrans" cxnId="{65BD60E7-3EC3-4B54-BF57-6101D4528840}">
      <dgm:prSet/>
      <dgm:spPr/>
      <dgm:t>
        <a:bodyPr/>
        <a:lstStyle/>
        <a:p>
          <a:endParaRPr lang="es-EC"/>
        </a:p>
      </dgm:t>
    </dgm:pt>
    <dgm:pt modelId="{D4608BAA-F91B-4B2B-AA02-8EF7CC5068F4}" type="sibTrans" cxnId="{65BD60E7-3EC3-4B54-BF57-6101D4528840}">
      <dgm:prSet/>
      <dgm:spPr/>
      <dgm:t>
        <a:bodyPr/>
        <a:lstStyle/>
        <a:p>
          <a:endParaRPr lang="es-EC"/>
        </a:p>
      </dgm:t>
    </dgm:pt>
    <dgm:pt modelId="{FFE1B820-C4F5-403C-B54B-58C657ADC9FB}">
      <dgm:prSet phldrT="[Texto]"/>
      <dgm:spPr/>
      <dgm:t>
        <a:bodyPr/>
        <a:lstStyle/>
        <a:p>
          <a:r>
            <a:rPr lang="es-MX" b="1" dirty="0">
              <a:latin typeface="Arial Narrow" panose="020B0606020202030204" pitchFamily="34" charset="0"/>
            </a:rPr>
            <a:t>Aplicación Norma</a:t>
          </a:r>
          <a:endParaRPr lang="es-EC" b="1" dirty="0">
            <a:latin typeface="Arial Narrow" panose="020B0606020202030204" pitchFamily="34" charset="0"/>
          </a:endParaRPr>
        </a:p>
      </dgm:t>
    </dgm:pt>
    <dgm:pt modelId="{62B85579-6345-4F6E-9A68-A4E91F8CE1B5}" type="parTrans" cxnId="{705DBE59-C963-4574-BBF5-22C2D017872D}">
      <dgm:prSet/>
      <dgm:spPr/>
      <dgm:t>
        <a:bodyPr/>
        <a:lstStyle/>
        <a:p>
          <a:endParaRPr lang="es-EC"/>
        </a:p>
      </dgm:t>
    </dgm:pt>
    <dgm:pt modelId="{64282D44-CC26-4054-BF0B-D79438810818}" type="sibTrans" cxnId="{705DBE59-C963-4574-BBF5-22C2D017872D}">
      <dgm:prSet/>
      <dgm:spPr/>
      <dgm:t>
        <a:bodyPr/>
        <a:lstStyle/>
        <a:p>
          <a:endParaRPr lang="es-EC"/>
        </a:p>
      </dgm:t>
    </dgm:pt>
    <dgm:pt modelId="{1AECC297-36DC-438C-855D-B6FED2A636D4}">
      <dgm:prSet phldrT="[Texto]"/>
      <dgm:spPr/>
      <dgm:t>
        <a:bodyPr/>
        <a:lstStyle/>
        <a:p>
          <a:r>
            <a:rPr lang="es-MX" b="1" dirty="0">
              <a:latin typeface="Arial Narrow" panose="020B0606020202030204" pitchFamily="34" charset="0"/>
            </a:rPr>
            <a:t>Aliados </a:t>
          </a:r>
          <a:r>
            <a:rPr lang="es-MX" b="1" dirty="0" err="1">
              <a:latin typeface="Arial Narrow" panose="020B0606020202030204" pitchFamily="34" charset="0"/>
            </a:rPr>
            <a:t>estrategicos</a:t>
          </a:r>
          <a:endParaRPr lang="es-EC" b="1" dirty="0">
            <a:latin typeface="Arial Narrow" panose="020B0606020202030204" pitchFamily="34" charset="0"/>
          </a:endParaRPr>
        </a:p>
      </dgm:t>
    </dgm:pt>
    <dgm:pt modelId="{BB31BD43-F204-4BC6-8668-3CE689A4FAF9}" type="parTrans" cxnId="{710BF959-87DC-4E7E-8A41-E5C1309F6CD6}">
      <dgm:prSet/>
      <dgm:spPr/>
      <dgm:t>
        <a:bodyPr/>
        <a:lstStyle/>
        <a:p>
          <a:endParaRPr lang="es-EC"/>
        </a:p>
      </dgm:t>
    </dgm:pt>
    <dgm:pt modelId="{CEF7F929-C617-4BF7-AFB3-4556F299B261}" type="sibTrans" cxnId="{710BF959-87DC-4E7E-8A41-E5C1309F6CD6}">
      <dgm:prSet/>
      <dgm:spPr/>
      <dgm:t>
        <a:bodyPr/>
        <a:lstStyle/>
        <a:p>
          <a:endParaRPr lang="es-EC"/>
        </a:p>
      </dgm:t>
    </dgm:pt>
    <dgm:pt modelId="{2EB3D655-13DC-474D-A7AE-8D960AB45FF0}" type="pres">
      <dgm:prSet presAssocID="{5064D8A0-1EAE-43F9-B26A-71269498DFD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4FF1E1-CDAB-4631-9449-2A3799BFD200}" type="pres">
      <dgm:prSet presAssocID="{72943B3B-B606-426D-8FE5-38F2DC6B8AC2}" presName="centerShape" presStyleLbl="node0" presStyleIdx="0" presStyleCnt="1"/>
      <dgm:spPr/>
    </dgm:pt>
    <dgm:pt modelId="{35230896-8C21-43CD-B9C2-93714AEB7725}" type="pres">
      <dgm:prSet presAssocID="{C79ED42B-38D6-4FAF-90A6-C450CA5EB14E}" presName="parTrans" presStyleLbl="bgSibTrans2D1" presStyleIdx="0" presStyleCnt="7"/>
      <dgm:spPr/>
    </dgm:pt>
    <dgm:pt modelId="{02F9F290-4636-4B59-81D8-6D5A4B08F00E}" type="pres">
      <dgm:prSet presAssocID="{55F5E4B4-66D4-4AD2-B88A-F121837D2E35}" presName="node" presStyleLbl="node1" presStyleIdx="0" presStyleCnt="7">
        <dgm:presLayoutVars>
          <dgm:bulletEnabled val="1"/>
        </dgm:presLayoutVars>
      </dgm:prSet>
      <dgm:spPr/>
    </dgm:pt>
    <dgm:pt modelId="{8A979D25-81E9-46E4-9144-0944093A4BFA}" type="pres">
      <dgm:prSet presAssocID="{CD88AED7-EBC9-4B6E-BCE6-0DBDFA348D2B}" presName="parTrans" presStyleLbl="bgSibTrans2D1" presStyleIdx="1" presStyleCnt="7"/>
      <dgm:spPr/>
    </dgm:pt>
    <dgm:pt modelId="{ECF62F54-98CA-4B91-9665-A33D65C2EB6A}" type="pres">
      <dgm:prSet presAssocID="{F01B9D5A-E01D-4FF1-80F2-7900E5F9F64F}" presName="node" presStyleLbl="node1" presStyleIdx="1" presStyleCnt="7">
        <dgm:presLayoutVars>
          <dgm:bulletEnabled val="1"/>
        </dgm:presLayoutVars>
      </dgm:prSet>
      <dgm:spPr/>
    </dgm:pt>
    <dgm:pt modelId="{F1C1A1AB-7785-4AB8-9EF8-A435355DD062}" type="pres">
      <dgm:prSet presAssocID="{0E6BDD68-917E-440D-A1DA-E66BDFAC9F07}" presName="parTrans" presStyleLbl="bgSibTrans2D1" presStyleIdx="2" presStyleCnt="7"/>
      <dgm:spPr/>
    </dgm:pt>
    <dgm:pt modelId="{B5C468E0-EDFD-4230-87B9-462430EB42C0}" type="pres">
      <dgm:prSet presAssocID="{A42B5C62-0980-4535-9B07-7E1E66B02820}" presName="node" presStyleLbl="node1" presStyleIdx="2" presStyleCnt="7">
        <dgm:presLayoutVars>
          <dgm:bulletEnabled val="1"/>
        </dgm:presLayoutVars>
      </dgm:prSet>
      <dgm:spPr/>
    </dgm:pt>
    <dgm:pt modelId="{EF3D7599-D8DA-475E-8E6A-65BF6CDB3105}" type="pres">
      <dgm:prSet presAssocID="{689B7DB6-7434-459D-A34C-8FA9F8B3C686}" presName="parTrans" presStyleLbl="bgSibTrans2D1" presStyleIdx="3" presStyleCnt="7"/>
      <dgm:spPr/>
    </dgm:pt>
    <dgm:pt modelId="{91DF0778-EBFA-460E-A0F7-274CDA6277B5}" type="pres">
      <dgm:prSet presAssocID="{74F4CBDF-4DED-42B9-B2EE-68D051D39030}" presName="node" presStyleLbl="node1" presStyleIdx="3" presStyleCnt="7">
        <dgm:presLayoutVars>
          <dgm:bulletEnabled val="1"/>
        </dgm:presLayoutVars>
      </dgm:prSet>
      <dgm:spPr/>
    </dgm:pt>
    <dgm:pt modelId="{6DEA3839-68CB-4B5A-A1AF-7F90036F1797}" type="pres">
      <dgm:prSet presAssocID="{0E5B1FAA-4361-4525-A20A-8D445A5FBC54}" presName="parTrans" presStyleLbl="bgSibTrans2D1" presStyleIdx="4" presStyleCnt="7"/>
      <dgm:spPr/>
    </dgm:pt>
    <dgm:pt modelId="{7968D32B-08E7-4B1E-8962-79B1F0A132D4}" type="pres">
      <dgm:prSet presAssocID="{8D3A7B8D-75E1-4DC3-AE3E-A0BA07144A77}" presName="node" presStyleLbl="node1" presStyleIdx="4" presStyleCnt="7">
        <dgm:presLayoutVars>
          <dgm:bulletEnabled val="1"/>
        </dgm:presLayoutVars>
      </dgm:prSet>
      <dgm:spPr/>
    </dgm:pt>
    <dgm:pt modelId="{199ACA13-2089-4720-A373-58DF594ADC6C}" type="pres">
      <dgm:prSet presAssocID="{62B85579-6345-4F6E-9A68-A4E91F8CE1B5}" presName="parTrans" presStyleLbl="bgSibTrans2D1" presStyleIdx="5" presStyleCnt="7"/>
      <dgm:spPr/>
    </dgm:pt>
    <dgm:pt modelId="{CA2F523B-C064-4379-99F5-2BE5828A87E3}" type="pres">
      <dgm:prSet presAssocID="{FFE1B820-C4F5-403C-B54B-58C657ADC9FB}" presName="node" presStyleLbl="node1" presStyleIdx="5" presStyleCnt="7">
        <dgm:presLayoutVars>
          <dgm:bulletEnabled val="1"/>
        </dgm:presLayoutVars>
      </dgm:prSet>
      <dgm:spPr/>
    </dgm:pt>
    <dgm:pt modelId="{3D04D55D-594A-439A-A6ED-FDD50880FAA7}" type="pres">
      <dgm:prSet presAssocID="{BB31BD43-F204-4BC6-8668-3CE689A4FAF9}" presName="parTrans" presStyleLbl="bgSibTrans2D1" presStyleIdx="6" presStyleCnt="7"/>
      <dgm:spPr/>
    </dgm:pt>
    <dgm:pt modelId="{EF172CBF-6730-47E3-ACAD-A0829072DB84}" type="pres">
      <dgm:prSet presAssocID="{1AECC297-36DC-438C-855D-B6FED2A636D4}" presName="node" presStyleLbl="node1" presStyleIdx="6" presStyleCnt="7">
        <dgm:presLayoutVars>
          <dgm:bulletEnabled val="1"/>
        </dgm:presLayoutVars>
      </dgm:prSet>
      <dgm:spPr/>
    </dgm:pt>
  </dgm:ptLst>
  <dgm:cxnLst>
    <dgm:cxn modelId="{B6847505-7627-47DF-9C15-A8DE07F05D3B}" srcId="{72943B3B-B606-426D-8FE5-38F2DC6B8AC2}" destId="{F01B9D5A-E01D-4FF1-80F2-7900E5F9F64F}" srcOrd="1" destOrd="0" parTransId="{CD88AED7-EBC9-4B6E-BCE6-0DBDFA348D2B}" sibTransId="{4B7699A4-8ECC-4297-85C7-D6F109D0F8A6}"/>
    <dgm:cxn modelId="{F3A0320B-5F1D-4F1C-938E-223DF1C2EABB}" type="presOf" srcId="{C79ED42B-38D6-4FAF-90A6-C450CA5EB14E}" destId="{35230896-8C21-43CD-B9C2-93714AEB7725}" srcOrd="0" destOrd="0" presId="urn:microsoft.com/office/officeart/2005/8/layout/radial4"/>
    <dgm:cxn modelId="{C30F580C-4745-47AC-BEA1-9386AEC6A335}" type="presOf" srcId="{1AECC297-36DC-438C-855D-B6FED2A636D4}" destId="{EF172CBF-6730-47E3-ACAD-A0829072DB84}" srcOrd="0" destOrd="0" presId="urn:microsoft.com/office/officeart/2005/8/layout/radial4"/>
    <dgm:cxn modelId="{6A4CE10F-1721-48B5-AF36-1CD3213940A4}" type="presOf" srcId="{A42B5C62-0980-4535-9B07-7E1E66B02820}" destId="{B5C468E0-EDFD-4230-87B9-462430EB42C0}" srcOrd="0" destOrd="0" presId="urn:microsoft.com/office/officeart/2005/8/layout/radial4"/>
    <dgm:cxn modelId="{35B8DE11-B0FA-4445-B9C9-0F985C0D3605}" type="presOf" srcId="{55F5E4B4-66D4-4AD2-B88A-F121837D2E35}" destId="{02F9F290-4636-4B59-81D8-6D5A4B08F00E}" srcOrd="0" destOrd="0" presId="urn:microsoft.com/office/officeart/2005/8/layout/radial4"/>
    <dgm:cxn modelId="{62D34C13-6F55-4FDC-90D7-A4BC6C76D620}" type="presOf" srcId="{62B85579-6345-4F6E-9A68-A4E91F8CE1B5}" destId="{199ACA13-2089-4720-A373-58DF594ADC6C}" srcOrd="0" destOrd="0" presId="urn:microsoft.com/office/officeart/2005/8/layout/radial4"/>
    <dgm:cxn modelId="{5EF2C121-D9A7-492C-BE29-20570182BA1A}" type="presOf" srcId="{0E6BDD68-917E-440D-A1DA-E66BDFAC9F07}" destId="{F1C1A1AB-7785-4AB8-9EF8-A435355DD062}" srcOrd="0" destOrd="0" presId="urn:microsoft.com/office/officeart/2005/8/layout/radial4"/>
    <dgm:cxn modelId="{B974D838-3CFA-4D73-9ADF-46B01DAF63F3}" type="presOf" srcId="{BB31BD43-F204-4BC6-8668-3CE689A4FAF9}" destId="{3D04D55D-594A-439A-A6ED-FDD50880FAA7}" srcOrd="0" destOrd="0" presId="urn:microsoft.com/office/officeart/2005/8/layout/radial4"/>
    <dgm:cxn modelId="{9699394B-A42F-4E86-9BFC-67E8AD551E89}" type="presOf" srcId="{74F4CBDF-4DED-42B9-B2EE-68D051D39030}" destId="{91DF0778-EBFA-460E-A0F7-274CDA6277B5}" srcOrd="0" destOrd="0" presId="urn:microsoft.com/office/officeart/2005/8/layout/radial4"/>
    <dgm:cxn modelId="{CC0CD96E-002C-40BF-9279-A31C02389DAB}" type="presOf" srcId="{72943B3B-B606-426D-8FE5-38F2DC6B8AC2}" destId="{464FF1E1-CDAB-4631-9449-2A3799BFD200}" srcOrd="0" destOrd="0" presId="urn:microsoft.com/office/officeart/2005/8/layout/radial4"/>
    <dgm:cxn modelId="{BB308251-FAFD-45C8-8EC6-B908A8496A50}" type="presOf" srcId="{F01B9D5A-E01D-4FF1-80F2-7900E5F9F64F}" destId="{ECF62F54-98CA-4B91-9665-A33D65C2EB6A}" srcOrd="0" destOrd="0" presId="urn:microsoft.com/office/officeart/2005/8/layout/radial4"/>
    <dgm:cxn modelId="{AB6E5178-5EB2-4C89-BACA-5C69277A0EC5}" type="presOf" srcId="{CD88AED7-EBC9-4B6E-BCE6-0DBDFA348D2B}" destId="{8A979D25-81E9-46E4-9144-0944093A4BFA}" srcOrd="0" destOrd="0" presId="urn:microsoft.com/office/officeart/2005/8/layout/radial4"/>
    <dgm:cxn modelId="{705DBE59-C963-4574-BBF5-22C2D017872D}" srcId="{72943B3B-B606-426D-8FE5-38F2DC6B8AC2}" destId="{FFE1B820-C4F5-403C-B54B-58C657ADC9FB}" srcOrd="5" destOrd="0" parTransId="{62B85579-6345-4F6E-9A68-A4E91F8CE1B5}" sibTransId="{64282D44-CC26-4054-BF0B-D79438810818}"/>
    <dgm:cxn modelId="{710BF959-87DC-4E7E-8A41-E5C1309F6CD6}" srcId="{72943B3B-B606-426D-8FE5-38F2DC6B8AC2}" destId="{1AECC297-36DC-438C-855D-B6FED2A636D4}" srcOrd="6" destOrd="0" parTransId="{BB31BD43-F204-4BC6-8668-3CE689A4FAF9}" sibTransId="{CEF7F929-C617-4BF7-AFB3-4556F299B261}"/>
    <dgm:cxn modelId="{19C26583-ED15-4DCE-8583-349B4EDC7A9C}" srcId="{5064D8A0-1EAE-43F9-B26A-71269498DFD6}" destId="{72943B3B-B606-426D-8FE5-38F2DC6B8AC2}" srcOrd="0" destOrd="0" parTransId="{2AAAB55E-404E-4853-9C8E-CEFCD8AD2BD2}" sibTransId="{B7286F44-3113-4946-935F-ABF9B408C73D}"/>
    <dgm:cxn modelId="{48EB668D-FCF0-42ED-8DF6-447AD8A68A06}" type="presOf" srcId="{0E5B1FAA-4361-4525-A20A-8D445A5FBC54}" destId="{6DEA3839-68CB-4B5A-A1AF-7F90036F1797}" srcOrd="0" destOrd="0" presId="urn:microsoft.com/office/officeart/2005/8/layout/radial4"/>
    <dgm:cxn modelId="{4011FD95-75A5-444D-A88F-5AE42ACEB9C4}" srcId="{72943B3B-B606-426D-8FE5-38F2DC6B8AC2}" destId="{74F4CBDF-4DED-42B9-B2EE-68D051D39030}" srcOrd="3" destOrd="0" parTransId="{689B7DB6-7434-459D-A34C-8FA9F8B3C686}" sibTransId="{2A2187E4-33CA-4433-BAA2-6F7DEC435D8A}"/>
    <dgm:cxn modelId="{070A1E97-4FC4-41D9-BB0F-C3F3603C115B}" type="presOf" srcId="{8D3A7B8D-75E1-4DC3-AE3E-A0BA07144A77}" destId="{7968D32B-08E7-4B1E-8962-79B1F0A132D4}" srcOrd="0" destOrd="0" presId="urn:microsoft.com/office/officeart/2005/8/layout/radial4"/>
    <dgm:cxn modelId="{0B1D1BA0-92FB-46B5-9285-FB12FF262A59}" type="presOf" srcId="{689B7DB6-7434-459D-A34C-8FA9F8B3C686}" destId="{EF3D7599-D8DA-475E-8E6A-65BF6CDB3105}" srcOrd="0" destOrd="0" presId="urn:microsoft.com/office/officeart/2005/8/layout/radial4"/>
    <dgm:cxn modelId="{621F37DA-CA04-4D26-A867-0F65D4F5FFB6}" type="presOf" srcId="{5064D8A0-1EAE-43F9-B26A-71269498DFD6}" destId="{2EB3D655-13DC-474D-A7AE-8D960AB45FF0}" srcOrd="0" destOrd="0" presId="urn:microsoft.com/office/officeart/2005/8/layout/radial4"/>
    <dgm:cxn modelId="{7B4B10E0-1C5E-4260-9431-C24934F2B0DC}" srcId="{72943B3B-B606-426D-8FE5-38F2DC6B8AC2}" destId="{A42B5C62-0980-4535-9B07-7E1E66B02820}" srcOrd="2" destOrd="0" parTransId="{0E6BDD68-917E-440D-A1DA-E66BDFAC9F07}" sibTransId="{1116504A-067B-4E4F-8A6D-0716087D9744}"/>
    <dgm:cxn modelId="{65BD60E7-3EC3-4B54-BF57-6101D4528840}" srcId="{72943B3B-B606-426D-8FE5-38F2DC6B8AC2}" destId="{8D3A7B8D-75E1-4DC3-AE3E-A0BA07144A77}" srcOrd="4" destOrd="0" parTransId="{0E5B1FAA-4361-4525-A20A-8D445A5FBC54}" sibTransId="{D4608BAA-F91B-4B2B-AA02-8EF7CC5068F4}"/>
    <dgm:cxn modelId="{35B36DF7-FA30-4D48-8BAB-80F8001E0072}" srcId="{72943B3B-B606-426D-8FE5-38F2DC6B8AC2}" destId="{55F5E4B4-66D4-4AD2-B88A-F121837D2E35}" srcOrd="0" destOrd="0" parTransId="{C79ED42B-38D6-4FAF-90A6-C450CA5EB14E}" sibTransId="{059A5192-5E92-477B-8822-DDE2C1E3A641}"/>
    <dgm:cxn modelId="{345F6FFF-1E89-483E-B24F-58D6D22DC9DA}" type="presOf" srcId="{FFE1B820-C4F5-403C-B54B-58C657ADC9FB}" destId="{CA2F523B-C064-4379-99F5-2BE5828A87E3}" srcOrd="0" destOrd="0" presId="urn:microsoft.com/office/officeart/2005/8/layout/radial4"/>
    <dgm:cxn modelId="{1F48B509-EABE-434B-B647-149F70C61E10}" type="presParOf" srcId="{2EB3D655-13DC-474D-A7AE-8D960AB45FF0}" destId="{464FF1E1-CDAB-4631-9449-2A3799BFD200}" srcOrd="0" destOrd="0" presId="urn:microsoft.com/office/officeart/2005/8/layout/radial4"/>
    <dgm:cxn modelId="{A8A733FF-B7A3-43FB-A272-A1DA99805C7B}" type="presParOf" srcId="{2EB3D655-13DC-474D-A7AE-8D960AB45FF0}" destId="{35230896-8C21-43CD-B9C2-93714AEB7725}" srcOrd="1" destOrd="0" presId="urn:microsoft.com/office/officeart/2005/8/layout/radial4"/>
    <dgm:cxn modelId="{A64EF129-BD04-4901-8194-8DD13F82B2BA}" type="presParOf" srcId="{2EB3D655-13DC-474D-A7AE-8D960AB45FF0}" destId="{02F9F290-4636-4B59-81D8-6D5A4B08F00E}" srcOrd="2" destOrd="0" presId="urn:microsoft.com/office/officeart/2005/8/layout/radial4"/>
    <dgm:cxn modelId="{55A82DDE-6CBC-4572-A97F-F1F447027285}" type="presParOf" srcId="{2EB3D655-13DC-474D-A7AE-8D960AB45FF0}" destId="{8A979D25-81E9-46E4-9144-0944093A4BFA}" srcOrd="3" destOrd="0" presId="urn:microsoft.com/office/officeart/2005/8/layout/radial4"/>
    <dgm:cxn modelId="{E3FA4553-50A3-45A3-BA9D-038BDA416FB1}" type="presParOf" srcId="{2EB3D655-13DC-474D-A7AE-8D960AB45FF0}" destId="{ECF62F54-98CA-4B91-9665-A33D65C2EB6A}" srcOrd="4" destOrd="0" presId="urn:microsoft.com/office/officeart/2005/8/layout/radial4"/>
    <dgm:cxn modelId="{53E083DA-C136-4F80-BBF2-5228FCEAE41C}" type="presParOf" srcId="{2EB3D655-13DC-474D-A7AE-8D960AB45FF0}" destId="{F1C1A1AB-7785-4AB8-9EF8-A435355DD062}" srcOrd="5" destOrd="0" presId="urn:microsoft.com/office/officeart/2005/8/layout/radial4"/>
    <dgm:cxn modelId="{5C02F487-46D8-4860-9EF2-FDD769671285}" type="presParOf" srcId="{2EB3D655-13DC-474D-A7AE-8D960AB45FF0}" destId="{B5C468E0-EDFD-4230-87B9-462430EB42C0}" srcOrd="6" destOrd="0" presId="urn:microsoft.com/office/officeart/2005/8/layout/radial4"/>
    <dgm:cxn modelId="{738341AA-D1D6-4AB1-8E72-001B6E5FAA15}" type="presParOf" srcId="{2EB3D655-13DC-474D-A7AE-8D960AB45FF0}" destId="{EF3D7599-D8DA-475E-8E6A-65BF6CDB3105}" srcOrd="7" destOrd="0" presId="urn:microsoft.com/office/officeart/2005/8/layout/radial4"/>
    <dgm:cxn modelId="{FB36EAC6-DFD7-4955-92B2-185F6B2BC273}" type="presParOf" srcId="{2EB3D655-13DC-474D-A7AE-8D960AB45FF0}" destId="{91DF0778-EBFA-460E-A0F7-274CDA6277B5}" srcOrd="8" destOrd="0" presId="urn:microsoft.com/office/officeart/2005/8/layout/radial4"/>
    <dgm:cxn modelId="{2F7569F0-E3C5-4331-8832-BA4F50AE674E}" type="presParOf" srcId="{2EB3D655-13DC-474D-A7AE-8D960AB45FF0}" destId="{6DEA3839-68CB-4B5A-A1AF-7F90036F1797}" srcOrd="9" destOrd="0" presId="urn:microsoft.com/office/officeart/2005/8/layout/radial4"/>
    <dgm:cxn modelId="{B0E8C467-4E5C-48FB-9458-A7E89FD40E0D}" type="presParOf" srcId="{2EB3D655-13DC-474D-A7AE-8D960AB45FF0}" destId="{7968D32B-08E7-4B1E-8962-79B1F0A132D4}" srcOrd="10" destOrd="0" presId="urn:microsoft.com/office/officeart/2005/8/layout/radial4"/>
    <dgm:cxn modelId="{CCBB7601-E204-4F12-B078-7E3E54794E98}" type="presParOf" srcId="{2EB3D655-13DC-474D-A7AE-8D960AB45FF0}" destId="{199ACA13-2089-4720-A373-58DF594ADC6C}" srcOrd="11" destOrd="0" presId="urn:microsoft.com/office/officeart/2005/8/layout/radial4"/>
    <dgm:cxn modelId="{AC622159-4768-4F8B-9F38-F17C41DB1D13}" type="presParOf" srcId="{2EB3D655-13DC-474D-A7AE-8D960AB45FF0}" destId="{CA2F523B-C064-4379-99F5-2BE5828A87E3}" srcOrd="12" destOrd="0" presId="urn:microsoft.com/office/officeart/2005/8/layout/radial4"/>
    <dgm:cxn modelId="{39F133A8-C541-42AE-8900-E71FDAD122E9}" type="presParOf" srcId="{2EB3D655-13DC-474D-A7AE-8D960AB45FF0}" destId="{3D04D55D-594A-439A-A6ED-FDD50880FAA7}" srcOrd="13" destOrd="0" presId="urn:microsoft.com/office/officeart/2005/8/layout/radial4"/>
    <dgm:cxn modelId="{4AC0F849-2792-49EE-92E2-4243F1AED506}" type="presParOf" srcId="{2EB3D655-13DC-474D-A7AE-8D960AB45FF0}" destId="{EF172CBF-6730-47E3-ACAD-A0829072DB84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3D8D0-6EF5-48F8-8288-B08C206C638C}" type="doc">
      <dgm:prSet loTypeId="urn:microsoft.com/office/officeart/2005/8/layout/gear1" loCatId="process" qsTypeId="urn:microsoft.com/office/officeart/2005/8/quickstyle/3d2" qsCatId="3D" csTypeId="urn:microsoft.com/office/officeart/2005/8/colors/colorful3" csCatId="colorful" phldr="1"/>
      <dgm:spPr/>
    </dgm:pt>
    <dgm:pt modelId="{967A904B-B806-4A45-B6D7-6BCD12F1F3B8}">
      <dgm:prSet phldrT="[Texto]"/>
      <dgm:spPr/>
      <dgm:t>
        <a:bodyPr/>
        <a:lstStyle/>
        <a:p>
          <a:r>
            <a:rPr lang="es-MX" b="1" dirty="0">
              <a:latin typeface="Arial Narrow" panose="020B0606020202030204" pitchFamily="34" charset="0"/>
            </a:rPr>
            <a:t>INSTITUCIONALIZACIÓN ISO</a:t>
          </a:r>
          <a:endParaRPr lang="es-EC" b="1" dirty="0">
            <a:latin typeface="Arial Narrow" panose="020B0606020202030204" pitchFamily="34" charset="0"/>
          </a:endParaRPr>
        </a:p>
      </dgm:t>
    </dgm:pt>
    <dgm:pt modelId="{7D844F33-498A-4C4E-991B-8B85E55CDA08}" type="parTrans" cxnId="{54B7AE06-44B6-4769-86E3-3A74A2D8BA74}">
      <dgm:prSet/>
      <dgm:spPr/>
      <dgm:t>
        <a:bodyPr/>
        <a:lstStyle/>
        <a:p>
          <a:endParaRPr lang="es-EC"/>
        </a:p>
      </dgm:t>
    </dgm:pt>
    <dgm:pt modelId="{914321A8-60ED-4679-84E4-EF774CA4C52A}" type="sibTrans" cxnId="{54B7AE06-44B6-4769-86E3-3A74A2D8BA74}">
      <dgm:prSet/>
      <dgm:spPr/>
      <dgm:t>
        <a:bodyPr/>
        <a:lstStyle/>
        <a:p>
          <a:endParaRPr lang="es-EC"/>
        </a:p>
      </dgm:t>
    </dgm:pt>
    <dgm:pt modelId="{8133DFB1-DF3B-4FB6-8407-856E737238EB}">
      <dgm:prSet phldrT="[Texto]"/>
      <dgm:spPr/>
      <dgm:t>
        <a:bodyPr/>
        <a:lstStyle/>
        <a:p>
          <a:r>
            <a:rPr lang="es-MX" b="1" dirty="0">
              <a:latin typeface="Arial Narrow" panose="020B0606020202030204" pitchFamily="34" charset="0"/>
            </a:rPr>
            <a:t>Propuesta OCI</a:t>
          </a:r>
          <a:endParaRPr lang="es-EC" b="1" dirty="0">
            <a:latin typeface="Arial Narrow" panose="020B0606020202030204" pitchFamily="34" charset="0"/>
          </a:endParaRPr>
        </a:p>
      </dgm:t>
    </dgm:pt>
    <dgm:pt modelId="{9D017422-0CE9-4EEF-9C33-95F5792D2D9D}" type="parTrans" cxnId="{9E4603D6-5CD4-47A0-8D2E-7E648E4D7B89}">
      <dgm:prSet/>
      <dgm:spPr/>
      <dgm:t>
        <a:bodyPr/>
        <a:lstStyle/>
        <a:p>
          <a:endParaRPr lang="es-EC"/>
        </a:p>
      </dgm:t>
    </dgm:pt>
    <dgm:pt modelId="{90D4B5AC-1625-4B47-8860-FD32AF57AE56}" type="sibTrans" cxnId="{9E4603D6-5CD4-47A0-8D2E-7E648E4D7B89}">
      <dgm:prSet/>
      <dgm:spPr/>
      <dgm:t>
        <a:bodyPr/>
        <a:lstStyle/>
        <a:p>
          <a:endParaRPr lang="es-EC"/>
        </a:p>
      </dgm:t>
    </dgm:pt>
    <dgm:pt modelId="{FF413BD5-7486-411A-9678-C38B8C5F5772}">
      <dgm:prSet phldrT="[Texto]"/>
      <dgm:spPr/>
      <dgm:t>
        <a:bodyPr/>
        <a:lstStyle/>
        <a:p>
          <a:r>
            <a:rPr lang="es-MX" b="1" dirty="0">
              <a:latin typeface="Arial Narrow" panose="020B0606020202030204" pitchFamily="34" charset="0"/>
            </a:rPr>
            <a:t>Ordenanza</a:t>
          </a:r>
          <a:endParaRPr lang="es-EC" b="1" dirty="0">
            <a:latin typeface="Arial Narrow" panose="020B0606020202030204" pitchFamily="34" charset="0"/>
          </a:endParaRPr>
        </a:p>
      </dgm:t>
    </dgm:pt>
    <dgm:pt modelId="{AC9721FE-7B24-444B-A78D-EB6EF9D62DD5}" type="parTrans" cxnId="{A90675CB-2778-40E5-8E0C-52C8F7F59CCA}">
      <dgm:prSet/>
      <dgm:spPr/>
      <dgm:t>
        <a:bodyPr/>
        <a:lstStyle/>
        <a:p>
          <a:endParaRPr lang="es-EC"/>
        </a:p>
      </dgm:t>
    </dgm:pt>
    <dgm:pt modelId="{D8F9D2AB-0DDA-4852-91D0-8DF03F04E2C2}" type="sibTrans" cxnId="{A90675CB-2778-40E5-8E0C-52C8F7F59CCA}">
      <dgm:prSet/>
      <dgm:spPr/>
      <dgm:t>
        <a:bodyPr/>
        <a:lstStyle/>
        <a:p>
          <a:endParaRPr lang="es-EC"/>
        </a:p>
      </dgm:t>
    </dgm:pt>
    <dgm:pt modelId="{9BB1FB3C-E231-4C2A-BF0F-DA3509222EA0}">
      <dgm:prSet phldrT="[Texto]"/>
      <dgm:spPr/>
      <dgm:t>
        <a:bodyPr/>
        <a:lstStyle/>
        <a:p>
          <a:endParaRPr lang="es-EC" dirty="0"/>
        </a:p>
      </dgm:t>
    </dgm:pt>
    <dgm:pt modelId="{394CF7FA-BAD7-4BDE-A585-482F2DAA2BC7}" type="parTrans" cxnId="{21E20131-5523-4B89-8E0C-8B8664A9FAAF}">
      <dgm:prSet/>
      <dgm:spPr/>
      <dgm:t>
        <a:bodyPr/>
        <a:lstStyle/>
        <a:p>
          <a:endParaRPr lang="es-EC"/>
        </a:p>
      </dgm:t>
    </dgm:pt>
    <dgm:pt modelId="{EB2A673B-A1D5-4988-ABA9-9EBAA6BC7DBE}" type="sibTrans" cxnId="{21E20131-5523-4B89-8E0C-8B8664A9FAAF}">
      <dgm:prSet/>
      <dgm:spPr/>
      <dgm:t>
        <a:bodyPr/>
        <a:lstStyle/>
        <a:p>
          <a:endParaRPr lang="es-EC"/>
        </a:p>
      </dgm:t>
    </dgm:pt>
    <dgm:pt modelId="{0F2D4A04-539F-487A-92A7-638CAB5D1AF1}" type="pres">
      <dgm:prSet presAssocID="{8533D8D0-6EF5-48F8-8288-B08C206C638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B5222A6-A942-4179-AA1E-7FDFFA6A7C3D}" type="pres">
      <dgm:prSet presAssocID="{967A904B-B806-4A45-B6D7-6BCD12F1F3B8}" presName="gear1" presStyleLbl="node1" presStyleIdx="0" presStyleCnt="3">
        <dgm:presLayoutVars>
          <dgm:chMax val="1"/>
          <dgm:bulletEnabled val="1"/>
        </dgm:presLayoutVars>
      </dgm:prSet>
      <dgm:spPr/>
    </dgm:pt>
    <dgm:pt modelId="{1AC6DE25-649E-412E-A75F-E0F9F1229E9C}" type="pres">
      <dgm:prSet presAssocID="{967A904B-B806-4A45-B6D7-6BCD12F1F3B8}" presName="gear1srcNode" presStyleLbl="node1" presStyleIdx="0" presStyleCnt="3"/>
      <dgm:spPr/>
    </dgm:pt>
    <dgm:pt modelId="{D1EEC48E-71A9-433B-9485-4F0EBB70E633}" type="pres">
      <dgm:prSet presAssocID="{967A904B-B806-4A45-B6D7-6BCD12F1F3B8}" presName="gear1dstNode" presStyleLbl="node1" presStyleIdx="0" presStyleCnt="3"/>
      <dgm:spPr/>
    </dgm:pt>
    <dgm:pt modelId="{C0B229D2-4E3D-4409-BEDE-61AD8E70CFFB}" type="pres">
      <dgm:prSet presAssocID="{8133DFB1-DF3B-4FB6-8407-856E737238EB}" presName="gear2" presStyleLbl="node1" presStyleIdx="1" presStyleCnt="3">
        <dgm:presLayoutVars>
          <dgm:chMax val="1"/>
          <dgm:bulletEnabled val="1"/>
        </dgm:presLayoutVars>
      </dgm:prSet>
      <dgm:spPr/>
    </dgm:pt>
    <dgm:pt modelId="{90D9AC95-ADFE-4C3C-A8F4-3BEDDF0BEF93}" type="pres">
      <dgm:prSet presAssocID="{8133DFB1-DF3B-4FB6-8407-856E737238EB}" presName="gear2srcNode" presStyleLbl="node1" presStyleIdx="1" presStyleCnt="3"/>
      <dgm:spPr/>
    </dgm:pt>
    <dgm:pt modelId="{8401F88D-8508-4800-9FDE-72A98EA229D7}" type="pres">
      <dgm:prSet presAssocID="{8133DFB1-DF3B-4FB6-8407-856E737238EB}" presName="gear2dstNode" presStyleLbl="node1" presStyleIdx="1" presStyleCnt="3"/>
      <dgm:spPr/>
    </dgm:pt>
    <dgm:pt modelId="{2A084E9B-4AC9-4C3C-8322-0224AF077F27}" type="pres">
      <dgm:prSet presAssocID="{FF413BD5-7486-411A-9678-C38B8C5F5772}" presName="gear3" presStyleLbl="node1" presStyleIdx="2" presStyleCnt="3"/>
      <dgm:spPr/>
    </dgm:pt>
    <dgm:pt modelId="{2869D74F-F0FE-47CD-A183-C31FBD8CE2E9}" type="pres">
      <dgm:prSet presAssocID="{FF413BD5-7486-411A-9678-C38B8C5F577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84D6D66-8A0B-4944-BEBC-8A712BB8CC34}" type="pres">
      <dgm:prSet presAssocID="{FF413BD5-7486-411A-9678-C38B8C5F5772}" presName="gear3srcNode" presStyleLbl="node1" presStyleIdx="2" presStyleCnt="3"/>
      <dgm:spPr/>
    </dgm:pt>
    <dgm:pt modelId="{B961D138-AAC6-48E8-A77D-3B37B4A550B4}" type="pres">
      <dgm:prSet presAssocID="{FF413BD5-7486-411A-9678-C38B8C5F5772}" presName="gear3dstNode" presStyleLbl="node1" presStyleIdx="2" presStyleCnt="3"/>
      <dgm:spPr/>
    </dgm:pt>
    <dgm:pt modelId="{5A81725F-F338-44EC-981F-71EF315D275F}" type="pres">
      <dgm:prSet presAssocID="{914321A8-60ED-4679-84E4-EF774CA4C52A}" presName="connector1" presStyleLbl="sibTrans2D1" presStyleIdx="0" presStyleCnt="3"/>
      <dgm:spPr/>
    </dgm:pt>
    <dgm:pt modelId="{21A2396B-7639-4FF3-ADB7-6CDD187CFF5B}" type="pres">
      <dgm:prSet presAssocID="{90D4B5AC-1625-4B47-8860-FD32AF57AE56}" presName="connector2" presStyleLbl="sibTrans2D1" presStyleIdx="1" presStyleCnt="3"/>
      <dgm:spPr/>
    </dgm:pt>
    <dgm:pt modelId="{EF6018AB-915E-4962-9E93-EEC142649D09}" type="pres">
      <dgm:prSet presAssocID="{D8F9D2AB-0DDA-4852-91D0-8DF03F04E2C2}" presName="connector3" presStyleLbl="sibTrans2D1" presStyleIdx="2" presStyleCnt="3"/>
      <dgm:spPr/>
    </dgm:pt>
  </dgm:ptLst>
  <dgm:cxnLst>
    <dgm:cxn modelId="{02CC4C01-9EA1-4DAA-8962-3C2788D44B08}" type="presOf" srcId="{8133DFB1-DF3B-4FB6-8407-856E737238EB}" destId="{8401F88D-8508-4800-9FDE-72A98EA229D7}" srcOrd="2" destOrd="0" presId="urn:microsoft.com/office/officeart/2005/8/layout/gear1"/>
    <dgm:cxn modelId="{54B7AE06-44B6-4769-86E3-3A74A2D8BA74}" srcId="{8533D8D0-6EF5-48F8-8288-B08C206C638C}" destId="{967A904B-B806-4A45-B6D7-6BCD12F1F3B8}" srcOrd="0" destOrd="0" parTransId="{7D844F33-498A-4C4E-991B-8B85E55CDA08}" sibTransId="{914321A8-60ED-4679-84E4-EF774CA4C52A}"/>
    <dgm:cxn modelId="{C473940E-EAD2-4014-B9F7-7AC74DBCC629}" type="presOf" srcId="{FF413BD5-7486-411A-9678-C38B8C5F5772}" destId="{2869D74F-F0FE-47CD-A183-C31FBD8CE2E9}" srcOrd="1" destOrd="0" presId="urn:microsoft.com/office/officeart/2005/8/layout/gear1"/>
    <dgm:cxn modelId="{21E20131-5523-4B89-8E0C-8B8664A9FAAF}" srcId="{8533D8D0-6EF5-48F8-8288-B08C206C638C}" destId="{9BB1FB3C-E231-4C2A-BF0F-DA3509222EA0}" srcOrd="3" destOrd="0" parTransId="{394CF7FA-BAD7-4BDE-A585-482F2DAA2BC7}" sibTransId="{EB2A673B-A1D5-4988-ABA9-9EBAA6BC7DBE}"/>
    <dgm:cxn modelId="{E3D3C65C-A7E5-4536-A8F6-20DD69D00758}" type="presOf" srcId="{FF413BD5-7486-411A-9678-C38B8C5F5772}" destId="{2A084E9B-4AC9-4C3C-8322-0224AF077F27}" srcOrd="0" destOrd="0" presId="urn:microsoft.com/office/officeart/2005/8/layout/gear1"/>
    <dgm:cxn modelId="{623AA245-A957-478F-950E-257F1C5B94FB}" type="presOf" srcId="{8133DFB1-DF3B-4FB6-8407-856E737238EB}" destId="{C0B229D2-4E3D-4409-BEDE-61AD8E70CFFB}" srcOrd="0" destOrd="0" presId="urn:microsoft.com/office/officeart/2005/8/layout/gear1"/>
    <dgm:cxn modelId="{C95BF66A-F43C-4005-9E52-DDF0000316EF}" type="presOf" srcId="{D8F9D2AB-0DDA-4852-91D0-8DF03F04E2C2}" destId="{EF6018AB-915E-4962-9E93-EEC142649D09}" srcOrd="0" destOrd="0" presId="urn:microsoft.com/office/officeart/2005/8/layout/gear1"/>
    <dgm:cxn modelId="{B5DC948F-C432-43ED-9A3C-C54BD04B71D0}" type="presOf" srcId="{967A904B-B806-4A45-B6D7-6BCD12F1F3B8}" destId="{CB5222A6-A942-4179-AA1E-7FDFFA6A7C3D}" srcOrd="0" destOrd="0" presId="urn:microsoft.com/office/officeart/2005/8/layout/gear1"/>
    <dgm:cxn modelId="{F7B994B0-2064-4F22-9F2A-76F77F3310AA}" type="presOf" srcId="{FF413BD5-7486-411A-9678-C38B8C5F5772}" destId="{E84D6D66-8A0B-4944-BEBC-8A712BB8CC34}" srcOrd="2" destOrd="0" presId="urn:microsoft.com/office/officeart/2005/8/layout/gear1"/>
    <dgm:cxn modelId="{700CEAB0-D270-48DA-AC29-C11FCD503EB2}" type="presOf" srcId="{967A904B-B806-4A45-B6D7-6BCD12F1F3B8}" destId="{1AC6DE25-649E-412E-A75F-E0F9F1229E9C}" srcOrd="1" destOrd="0" presId="urn:microsoft.com/office/officeart/2005/8/layout/gear1"/>
    <dgm:cxn modelId="{D0A9EFB3-E3AF-4B6C-9975-307977F3D72E}" type="presOf" srcId="{967A904B-B806-4A45-B6D7-6BCD12F1F3B8}" destId="{D1EEC48E-71A9-433B-9485-4F0EBB70E633}" srcOrd="2" destOrd="0" presId="urn:microsoft.com/office/officeart/2005/8/layout/gear1"/>
    <dgm:cxn modelId="{D79F80BA-1E93-4D8F-BBB2-A0E3B989A0BD}" type="presOf" srcId="{8533D8D0-6EF5-48F8-8288-B08C206C638C}" destId="{0F2D4A04-539F-487A-92A7-638CAB5D1AF1}" srcOrd="0" destOrd="0" presId="urn:microsoft.com/office/officeart/2005/8/layout/gear1"/>
    <dgm:cxn modelId="{4552E1BF-3BDB-4550-A440-E48E09ED4193}" type="presOf" srcId="{8133DFB1-DF3B-4FB6-8407-856E737238EB}" destId="{90D9AC95-ADFE-4C3C-A8F4-3BEDDF0BEF93}" srcOrd="1" destOrd="0" presId="urn:microsoft.com/office/officeart/2005/8/layout/gear1"/>
    <dgm:cxn modelId="{9ED443C6-A943-463B-B893-8EBF99F84041}" type="presOf" srcId="{90D4B5AC-1625-4B47-8860-FD32AF57AE56}" destId="{21A2396B-7639-4FF3-ADB7-6CDD187CFF5B}" srcOrd="0" destOrd="0" presId="urn:microsoft.com/office/officeart/2005/8/layout/gear1"/>
    <dgm:cxn modelId="{23A569CA-C959-4484-BBA6-4B31209BF142}" type="presOf" srcId="{914321A8-60ED-4679-84E4-EF774CA4C52A}" destId="{5A81725F-F338-44EC-981F-71EF315D275F}" srcOrd="0" destOrd="0" presId="urn:microsoft.com/office/officeart/2005/8/layout/gear1"/>
    <dgm:cxn modelId="{A90675CB-2778-40E5-8E0C-52C8F7F59CCA}" srcId="{8533D8D0-6EF5-48F8-8288-B08C206C638C}" destId="{FF413BD5-7486-411A-9678-C38B8C5F5772}" srcOrd="2" destOrd="0" parTransId="{AC9721FE-7B24-444B-A78D-EB6EF9D62DD5}" sibTransId="{D8F9D2AB-0DDA-4852-91D0-8DF03F04E2C2}"/>
    <dgm:cxn modelId="{5AF87CCF-068F-427E-89DE-EC56D339D164}" type="presOf" srcId="{FF413BD5-7486-411A-9678-C38B8C5F5772}" destId="{B961D138-AAC6-48E8-A77D-3B37B4A550B4}" srcOrd="3" destOrd="0" presId="urn:microsoft.com/office/officeart/2005/8/layout/gear1"/>
    <dgm:cxn modelId="{9E4603D6-5CD4-47A0-8D2E-7E648E4D7B89}" srcId="{8533D8D0-6EF5-48F8-8288-B08C206C638C}" destId="{8133DFB1-DF3B-4FB6-8407-856E737238EB}" srcOrd="1" destOrd="0" parTransId="{9D017422-0CE9-4EEF-9C33-95F5792D2D9D}" sibTransId="{90D4B5AC-1625-4B47-8860-FD32AF57AE56}"/>
    <dgm:cxn modelId="{37255062-35A0-4BFF-8FB6-8C8FE556DA99}" type="presParOf" srcId="{0F2D4A04-539F-487A-92A7-638CAB5D1AF1}" destId="{CB5222A6-A942-4179-AA1E-7FDFFA6A7C3D}" srcOrd="0" destOrd="0" presId="urn:microsoft.com/office/officeart/2005/8/layout/gear1"/>
    <dgm:cxn modelId="{F351CA24-6872-43F2-9AB8-7F647F0A00FB}" type="presParOf" srcId="{0F2D4A04-539F-487A-92A7-638CAB5D1AF1}" destId="{1AC6DE25-649E-412E-A75F-E0F9F1229E9C}" srcOrd="1" destOrd="0" presId="urn:microsoft.com/office/officeart/2005/8/layout/gear1"/>
    <dgm:cxn modelId="{708A44D9-453E-46BB-B9EA-5EEA0257B364}" type="presParOf" srcId="{0F2D4A04-539F-487A-92A7-638CAB5D1AF1}" destId="{D1EEC48E-71A9-433B-9485-4F0EBB70E633}" srcOrd="2" destOrd="0" presId="urn:microsoft.com/office/officeart/2005/8/layout/gear1"/>
    <dgm:cxn modelId="{B3EC3E71-2931-49AB-8D6E-ED051A6D423E}" type="presParOf" srcId="{0F2D4A04-539F-487A-92A7-638CAB5D1AF1}" destId="{C0B229D2-4E3D-4409-BEDE-61AD8E70CFFB}" srcOrd="3" destOrd="0" presId="urn:microsoft.com/office/officeart/2005/8/layout/gear1"/>
    <dgm:cxn modelId="{F4AD2310-4ED9-416F-A423-CF24FA1A55E4}" type="presParOf" srcId="{0F2D4A04-539F-487A-92A7-638CAB5D1AF1}" destId="{90D9AC95-ADFE-4C3C-A8F4-3BEDDF0BEF93}" srcOrd="4" destOrd="0" presId="urn:microsoft.com/office/officeart/2005/8/layout/gear1"/>
    <dgm:cxn modelId="{83C67E6F-3839-4268-8291-13C892F001D5}" type="presParOf" srcId="{0F2D4A04-539F-487A-92A7-638CAB5D1AF1}" destId="{8401F88D-8508-4800-9FDE-72A98EA229D7}" srcOrd="5" destOrd="0" presId="urn:microsoft.com/office/officeart/2005/8/layout/gear1"/>
    <dgm:cxn modelId="{6FF60AB8-EFBC-4788-A3C4-AA5D752481C2}" type="presParOf" srcId="{0F2D4A04-539F-487A-92A7-638CAB5D1AF1}" destId="{2A084E9B-4AC9-4C3C-8322-0224AF077F27}" srcOrd="6" destOrd="0" presId="urn:microsoft.com/office/officeart/2005/8/layout/gear1"/>
    <dgm:cxn modelId="{93DB6D13-3930-479A-9DAB-4399D126D383}" type="presParOf" srcId="{0F2D4A04-539F-487A-92A7-638CAB5D1AF1}" destId="{2869D74F-F0FE-47CD-A183-C31FBD8CE2E9}" srcOrd="7" destOrd="0" presId="urn:microsoft.com/office/officeart/2005/8/layout/gear1"/>
    <dgm:cxn modelId="{E04D6972-F899-4D5D-A598-D5CA74E664CC}" type="presParOf" srcId="{0F2D4A04-539F-487A-92A7-638CAB5D1AF1}" destId="{E84D6D66-8A0B-4944-BEBC-8A712BB8CC34}" srcOrd="8" destOrd="0" presId="urn:microsoft.com/office/officeart/2005/8/layout/gear1"/>
    <dgm:cxn modelId="{BD4F1070-3FDE-4F14-AEA1-A579F0F14563}" type="presParOf" srcId="{0F2D4A04-539F-487A-92A7-638CAB5D1AF1}" destId="{B961D138-AAC6-48E8-A77D-3B37B4A550B4}" srcOrd="9" destOrd="0" presId="urn:microsoft.com/office/officeart/2005/8/layout/gear1"/>
    <dgm:cxn modelId="{4DDB3980-1CBA-4170-BA86-C6522BE4AEA8}" type="presParOf" srcId="{0F2D4A04-539F-487A-92A7-638CAB5D1AF1}" destId="{5A81725F-F338-44EC-981F-71EF315D275F}" srcOrd="10" destOrd="0" presId="urn:microsoft.com/office/officeart/2005/8/layout/gear1"/>
    <dgm:cxn modelId="{724B5D27-C10E-4FFB-B3A6-E7045CEAE41A}" type="presParOf" srcId="{0F2D4A04-539F-487A-92A7-638CAB5D1AF1}" destId="{21A2396B-7639-4FF3-ADB7-6CDD187CFF5B}" srcOrd="11" destOrd="0" presId="urn:microsoft.com/office/officeart/2005/8/layout/gear1"/>
    <dgm:cxn modelId="{BACFA45B-13DF-4C02-9D35-AD9B312CAFE1}" type="presParOf" srcId="{0F2D4A04-539F-487A-92A7-638CAB5D1AF1}" destId="{EF6018AB-915E-4962-9E93-EEC142649D0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5D9B4E-2E91-48D1-B455-255D6E70410F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3A8D548-2360-4E6C-852A-4CBE9A85FC0B}">
      <dgm:prSet phldrT="[Texto]"/>
      <dgm:spPr/>
      <dgm:t>
        <a:bodyPr/>
        <a:lstStyle/>
        <a:p>
          <a:r>
            <a:rPr lang="es-MX">
              <a:latin typeface="Arial" panose="020B0604020202020204" pitchFamily="34" charset="0"/>
            </a:rPr>
            <a:t>M</a:t>
          </a:r>
          <a:r>
            <a:rPr lang="es-MX" b="0" i="0" u="none" strike="noStrike" baseline="0">
              <a:latin typeface="Arial" panose="020B0604020202020204" pitchFamily="34" charset="0"/>
            </a:rPr>
            <a:t>ejorar el desempeño del gobierno local</a:t>
          </a:r>
          <a:r>
            <a:rPr lang="es-MX">
              <a:latin typeface="Arial" panose="020B0604020202020204" pitchFamily="34" charset="0"/>
            </a:rPr>
            <a:t> </a:t>
          </a:r>
          <a:endParaRPr lang="es-EC" b="1" dirty="0">
            <a:latin typeface="Arial Narrow" panose="020B0606020202030204" pitchFamily="34" charset="0"/>
          </a:endParaRPr>
        </a:p>
      </dgm:t>
    </dgm:pt>
    <dgm:pt modelId="{CBFEB636-DAFB-4508-A116-4D9227501B3A}" type="parTrans" cxnId="{34872076-E0B5-40E3-B344-14445CF314E4}">
      <dgm:prSet/>
      <dgm:spPr/>
      <dgm:t>
        <a:bodyPr/>
        <a:lstStyle/>
        <a:p>
          <a:endParaRPr lang="es-EC"/>
        </a:p>
      </dgm:t>
    </dgm:pt>
    <dgm:pt modelId="{AC7EA4C0-9FAD-4961-9702-FB81794DB4BE}" type="sibTrans" cxnId="{34872076-E0B5-40E3-B344-14445CF314E4}">
      <dgm:prSet/>
      <dgm:spPr/>
      <dgm:t>
        <a:bodyPr/>
        <a:lstStyle/>
        <a:p>
          <a:endParaRPr lang="es-EC"/>
        </a:p>
      </dgm:t>
    </dgm:pt>
    <dgm:pt modelId="{AAAE3187-760C-4CC0-ABE9-8EB0BBC97DD4}">
      <dgm:prSet phldrT="[Texto]"/>
      <dgm:spPr/>
      <dgm:t>
        <a:bodyPr/>
        <a:lstStyle/>
        <a:p>
          <a:r>
            <a:rPr lang="es-MX">
              <a:latin typeface="Arial" panose="020B0604020202020204" pitchFamily="34" charset="0"/>
            </a:rPr>
            <a:t>D</a:t>
          </a:r>
          <a:r>
            <a:rPr lang="es-MX" b="0" i="0" u="none" strike="noStrike" baseline="0">
              <a:latin typeface="Arial" panose="020B0604020202020204" pitchFamily="34" charset="0"/>
            </a:rPr>
            <a:t>esarrollar y mantener la confianza de los ciudadanos en sus gobiernos </a:t>
          </a:r>
          <a:endParaRPr lang="es-EC" b="1" dirty="0">
            <a:latin typeface="Arial Narrow" panose="020B0606020202030204" pitchFamily="34" charset="0"/>
          </a:endParaRPr>
        </a:p>
      </dgm:t>
    </dgm:pt>
    <dgm:pt modelId="{993943E6-3568-4B5E-88E2-63921D771AB1}" type="parTrans" cxnId="{F46614AB-1931-4E9D-8178-CE38703BB962}">
      <dgm:prSet/>
      <dgm:spPr/>
      <dgm:t>
        <a:bodyPr/>
        <a:lstStyle/>
        <a:p>
          <a:endParaRPr lang="es-EC"/>
        </a:p>
      </dgm:t>
    </dgm:pt>
    <dgm:pt modelId="{B63248C4-B383-49DC-A215-CA370E776366}" type="sibTrans" cxnId="{F46614AB-1931-4E9D-8178-CE38703BB962}">
      <dgm:prSet/>
      <dgm:spPr/>
      <dgm:t>
        <a:bodyPr/>
        <a:lstStyle/>
        <a:p>
          <a:endParaRPr lang="es-EC"/>
        </a:p>
      </dgm:t>
    </dgm:pt>
    <dgm:pt modelId="{8F2870F7-4E38-4ABF-B12B-0ED5EA65A3C0}">
      <dgm:prSet phldrT="[Texto]"/>
      <dgm:spPr/>
      <dgm:t>
        <a:bodyPr/>
        <a:lstStyle/>
        <a:p>
          <a:r>
            <a:rPr lang="es-MX">
              <a:latin typeface="Arial" panose="020B0604020202020204" pitchFamily="34" charset="0"/>
            </a:rPr>
            <a:t>plataforma electrónica y sistematización información y acceso gratuito a ciudadanía</a:t>
          </a:r>
          <a:endParaRPr lang="es-EC" b="1" dirty="0">
            <a:latin typeface="Arial Narrow" panose="020B0606020202030204" pitchFamily="34" charset="0"/>
          </a:endParaRPr>
        </a:p>
      </dgm:t>
    </dgm:pt>
    <dgm:pt modelId="{0CF28ACE-C88F-4754-AB2B-96D26D1B3815}" type="parTrans" cxnId="{1DAFD757-ECBB-4B04-9B43-B55AE5DE5ED4}">
      <dgm:prSet/>
      <dgm:spPr/>
      <dgm:t>
        <a:bodyPr/>
        <a:lstStyle/>
        <a:p>
          <a:endParaRPr lang="es-EC"/>
        </a:p>
      </dgm:t>
    </dgm:pt>
    <dgm:pt modelId="{DD9684AB-2695-40B5-8D44-DDCECAE9ADA6}" type="sibTrans" cxnId="{1DAFD757-ECBB-4B04-9B43-B55AE5DE5ED4}">
      <dgm:prSet/>
      <dgm:spPr/>
      <dgm:t>
        <a:bodyPr/>
        <a:lstStyle/>
        <a:p>
          <a:endParaRPr lang="es-EC"/>
        </a:p>
      </dgm:t>
    </dgm:pt>
    <dgm:pt modelId="{136A54C5-9A80-4387-B4AD-E2C443B44CC9}">
      <dgm:prSet phldrT="[Texto]"/>
      <dgm:spPr/>
      <dgm:t>
        <a:bodyPr/>
        <a:lstStyle/>
        <a:p>
          <a:r>
            <a:rPr lang="es-MX">
              <a:latin typeface="Arial" panose="020B0604020202020204" pitchFamily="34" charset="0"/>
            </a:rPr>
            <a:t>Observatorio Ciudadano Integral</a:t>
          </a:r>
          <a:endParaRPr lang="es-EC" b="1" dirty="0">
            <a:latin typeface="Arial Narrow" panose="020B0606020202030204" pitchFamily="34" charset="0"/>
          </a:endParaRPr>
        </a:p>
      </dgm:t>
    </dgm:pt>
    <dgm:pt modelId="{1A614716-67EB-4EB1-B858-F6554439BA38}" type="parTrans" cxnId="{253D8515-B3DF-45B0-9654-DCF4771EF16B}">
      <dgm:prSet/>
      <dgm:spPr/>
      <dgm:t>
        <a:bodyPr/>
        <a:lstStyle/>
        <a:p>
          <a:endParaRPr lang="es-EC"/>
        </a:p>
      </dgm:t>
    </dgm:pt>
    <dgm:pt modelId="{1689DD02-1657-4357-AD98-09D123987D84}" type="sibTrans" cxnId="{253D8515-B3DF-45B0-9654-DCF4771EF16B}">
      <dgm:prSet/>
      <dgm:spPr/>
      <dgm:t>
        <a:bodyPr/>
        <a:lstStyle/>
        <a:p>
          <a:endParaRPr lang="es-EC"/>
        </a:p>
      </dgm:t>
    </dgm:pt>
    <dgm:pt modelId="{117E146C-5EFE-4D9E-8EC3-7F9B0A87AB26}">
      <dgm:prSet phldrT="[Texto]"/>
      <dgm:spPr/>
      <dgm:t>
        <a:bodyPr/>
        <a:lstStyle/>
        <a:p>
          <a:r>
            <a:rPr lang="es-MX" b="0" i="0" u="none" strike="noStrike" baseline="0">
              <a:latin typeface="Arial" panose="020B0604020202020204" pitchFamily="34" charset="0"/>
            </a:rPr>
            <a:t>Ordenanza: Institucionalización y </a:t>
          </a:r>
          <a:r>
            <a:rPr lang="es-MX">
              <a:latin typeface="Arial" panose="020B0604020202020204" pitchFamily="34" charset="0"/>
            </a:rPr>
            <a:t>f</a:t>
          </a:r>
          <a:r>
            <a:rPr lang="es-MX" b="0" i="0" u="none" strike="noStrike" baseline="0">
              <a:latin typeface="Arial" panose="020B0604020202020204" pitchFamily="34" charset="0"/>
            </a:rPr>
            <a:t>ortalecimiento en gobierno abierto – electr</a:t>
          </a:r>
          <a:r>
            <a:rPr lang="es-MX">
              <a:latin typeface="Arial" panose="020B0604020202020204" pitchFamily="34" charset="0"/>
            </a:rPr>
            <a:t>ónico (ISO).</a:t>
          </a:r>
          <a:endParaRPr lang="es-EC" b="1" dirty="0">
            <a:latin typeface="Arial Narrow" panose="020B0606020202030204" pitchFamily="34" charset="0"/>
          </a:endParaRPr>
        </a:p>
      </dgm:t>
    </dgm:pt>
    <dgm:pt modelId="{78F86400-7CD7-4ADF-B094-8F9559FDAB57}" type="parTrans" cxnId="{4E98E21C-D846-4904-9B99-B853B689109C}">
      <dgm:prSet/>
      <dgm:spPr/>
      <dgm:t>
        <a:bodyPr/>
        <a:lstStyle/>
        <a:p>
          <a:endParaRPr lang="es-EC"/>
        </a:p>
      </dgm:t>
    </dgm:pt>
    <dgm:pt modelId="{E5DF39F1-48D4-4779-AD45-09A26E31D7AC}" type="sibTrans" cxnId="{4E98E21C-D846-4904-9B99-B853B689109C}">
      <dgm:prSet/>
      <dgm:spPr/>
      <dgm:t>
        <a:bodyPr/>
        <a:lstStyle/>
        <a:p>
          <a:endParaRPr lang="es-EC"/>
        </a:p>
      </dgm:t>
    </dgm:pt>
    <dgm:pt modelId="{1130962F-AB01-454C-9512-E819D67303F8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</a:rPr>
            <a:t>Réplicas buenas prácticas gobierno local en implementación de un sistema integral de evaluación ( Norma ISO 18091, ordenanza, </a:t>
          </a:r>
          <a:r>
            <a:rPr lang="es-MX" dirty="0" err="1">
              <a:latin typeface="Arial" panose="020B0604020202020204" pitchFamily="34" charset="0"/>
            </a:rPr>
            <a:t>obs</a:t>
          </a:r>
          <a:r>
            <a:rPr lang="es-MX" dirty="0">
              <a:latin typeface="Arial" panose="020B0604020202020204" pitchFamily="34" charset="0"/>
            </a:rPr>
            <a:t> ciudadano)</a:t>
          </a:r>
          <a:endParaRPr lang="es-EC" b="1" dirty="0">
            <a:latin typeface="Arial Narrow" panose="020B0606020202030204" pitchFamily="34" charset="0"/>
          </a:endParaRPr>
        </a:p>
      </dgm:t>
    </dgm:pt>
    <dgm:pt modelId="{E6AE59A3-592C-4CE9-B54E-EDCFB00DE4A9}" type="parTrans" cxnId="{B483009D-5A86-4516-BC1D-CAF9B1C129CC}">
      <dgm:prSet/>
      <dgm:spPr/>
      <dgm:t>
        <a:bodyPr/>
        <a:lstStyle/>
        <a:p>
          <a:endParaRPr lang="es-EC"/>
        </a:p>
      </dgm:t>
    </dgm:pt>
    <dgm:pt modelId="{A953079C-BFD8-4C80-BBF2-B5964B92C032}" type="sibTrans" cxnId="{B483009D-5A86-4516-BC1D-CAF9B1C129CC}">
      <dgm:prSet/>
      <dgm:spPr/>
      <dgm:t>
        <a:bodyPr/>
        <a:lstStyle/>
        <a:p>
          <a:endParaRPr lang="es-EC"/>
        </a:p>
      </dgm:t>
    </dgm:pt>
    <dgm:pt modelId="{91CE9D65-67E4-4914-A129-BE707536B49A}" type="pres">
      <dgm:prSet presAssocID="{1A5D9B4E-2E91-48D1-B455-255D6E70410F}" presName="Name0" presStyleCnt="0">
        <dgm:presLayoutVars>
          <dgm:dir/>
          <dgm:resizeHandles val="exact"/>
        </dgm:presLayoutVars>
      </dgm:prSet>
      <dgm:spPr/>
    </dgm:pt>
    <dgm:pt modelId="{383767FE-28E3-4B45-8AA4-CB6E7C575B76}" type="pres">
      <dgm:prSet presAssocID="{1A5D9B4E-2E91-48D1-B455-255D6E70410F}" presName="cycle" presStyleCnt="0"/>
      <dgm:spPr/>
    </dgm:pt>
    <dgm:pt modelId="{3CF16409-0F82-4CA0-890D-7E3F63DED4EF}" type="pres">
      <dgm:prSet presAssocID="{33A8D548-2360-4E6C-852A-4CBE9A85FC0B}" presName="nodeFirstNode" presStyleLbl="node1" presStyleIdx="0" presStyleCnt="6">
        <dgm:presLayoutVars>
          <dgm:bulletEnabled val="1"/>
        </dgm:presLayoutVars>
      </dgm:prSet>
      <dgm:spPr/>
    </dgm:pt>
    <dgm:pt modelId="{DB0B44FC-EFB4-4749-8FEC-558ED8EE3188}" type="pres">
      <dgm:prSet presAssocID="{AC7EA4C0-9FAD-4961-9702-FB81794DB4BE}" presName="sibTransFirstNode" presStyleLbl="bgShp" presStyleIdx="0" presStyleCnt="1"/>
      <dgm:spPr/>
    </dgm:pt>
    <dgm:pt modelId="{91F3A0A5-5124-4464-8DB6-68A8D0E81459}" type="pres">
      <dgm:prSet presAssocID="{AAAE3187-760C-4CC0-ABE9-8EB0BBC97DD4}" presName="nodeFollowingNodes" presStyleLbl="node1" presStyleIdx="1" presStyleCnt="6">
        <dgm:presLayoutVars>
          <dgm:bulletEnabled val="1"/>
        </dgm:presLayoutVars>
      </dgm:prSet>
      <dgm:spPr/>
    </dgm:pt>
    <dgm:pt modelId="{00822A5F-C499-484E-9D86-3BAD17728D06}" type="pres">
      <dgm:prSet presAssocID="{8F2870F7-4E38-4ABF-B12B-0ED5EA65A3C0}" presName="nodeFollowingNodes" presStyleLbl="node1" presStyleIdx="2" presStyleCnt="6">
        <dgm:presLayoutVars>
          <dgm:bulletEnabled val="1"/>
        </dgm:presLayoutVars>
      </dgm:prSet>
      <dgm:spPr/>
    </dgm:pt>
    <dgm:pt modelId="{129C24A7-C879-4ADA-ACC5-F38AF1E06F97}" type="pres">
      <dgm:prSet presAssocID="{136A54C5-9A80-4387-B4AD-E2C443B44CC9}" presName="nodeFollowingNodes" presStyleLbl="node1" presStyleIdx="3" presStyleCnt="6">
        <dgm:presLayoutVars>
          <dgm:bulletEnabled val="1"/>
        </dgm:presLayoutVars>
      </dgm:prSet>
      <dgm:spPr/>
    </dgm:pt>
    <dgm:pt modelId="{5FC5BF09-5ECA-42CB-A26A-FFF4680106C4}" type="pres">
      <dgm:prSet presAssocID="{117E146C-5EFE-4D9E-8EC3-7F9B0A87AB26}" presName="nodeFollowingNodes" presStyleLbl="node1" presStyleIdx="4" presStyleCnt="6">
        <dgm:presLayoutVars>
          <dgm:bulletEnabled val="1"/>
        </dgm:presLayoutVars>
      </dgm:prSet>
      <dgm:spPr/>
    </dgm:pt>
    <dgm:pt modelId="{9C9AF432-11BD-426D-AF16-99644C57D053}" type="pres">
      <dgm:prSet presAssocID="{1130962F-AB01-454C-9512-E819D67303F8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253D8515-B3DF-45B0-9654-DCF4771EF16B}" srcId="{1A5D9B4E-2E91-48D1-B455-255D6E70410F}" destId="{136A54C5-9A80-4387-B4AD-E2C443B44CC9}" srcOrd="3" destOrd="0" parTransId="{1A614716-67EB-4EB1-B858-F6554439BA38}" sibTransId="{1689DD02-1657-4357-AD98-09D123987D84}"/>
    <dgm:cxn modelId="{4E98E21C-D846-4904-9B99-B853B689109C}" srcId="{1A5D9B4E-2E91-48D1-B455-255D6E70410F}" destId="{117E146C-5EFE-4D9E-8EC3-7F9B0A87AB26}" srcOrd="4" destOrd="0" parTransId="{78F86400-7CD7-4ADF-B094-8F9559FDAB57}" sibTransId="{E5DF39F1-48D4-4779-AD45-09A26E31D7AC}"/>
    <dgm:cxn modelId="{88975A5D-C00F-478D-9206-5D011BE7C04A}" type="presOf" srcId="{8F2870F7-4E38-4ABF-B12B-0ED5EA65A3C0}" destId="{00822A5F-C499-484E-9D86-3BAD17728D06}" srcOrd="0" destOrd="0" presId="urn:microsoft.com/office/officeart/2005/8/layout/cycle3"/>
    <dgm:cxn modelId="{71525D4A-D320-40E3-B1A8-E19832D1EDF1}" type="presOf" srcId="{117E146C-5EFE-4D9E-8EC3-7F9B0A87AB26}" destId="{5FC5BF09-5ECA-42CB-A26A-FFF4680106C4}" srcOrd="0" destOrd="0" presId="urn:microsoft.com/office/officeart/2005/8/layout/cycle3"/>
    <dgm:cxn modelId="{7750FA6E-D111-4D0E-829E-6CF900B9E71B}" type="presOf" srcId="{33A8D548-2360-4E6C-852A-4CBE9A85FC0B}" destId="{3CF16409-0F82-4CA0-890D-7E3F63DED4EF}" srcOrd="0" destOrd="0" presId="urn:microsoft.com/office/officeart/2005/8/layout/cycle3"/>
    <dgm:cxn modelId="{34872076-E0B5-40E3-B344-14445CF314E4}" srcId="{1A5D9B4E-2E91-48D1-B455-255D6E70410F}" destId="{33A8D548-2360-4E6C-852A-4CBE9A85FC0B}" srcOrd="0" destOrd="0" parTransId="{CBFEB636-DAFB-4508-A116-4D9227501B3A}" sibTransId="{AC7EA4C0-9FAD-4961-9702-FB81794DB4BE}"/>
    <dgm:cxn modelId="{986AA776-C732-495C-907E-B0575567DFA3}" type="presOf" srcId="{136A54C5-9A80-4387-B4AD-E2C443B44CC9}" destId="{129C24A7-C879-4ADA-ACC5-F38AF1E06F97}" srcOrd="0" destOrd="0" presId="urn:microsoft.com/office/officeart/2005/8/layout/cycle3"/>
    <dgm:cxn modelId="{1DAFD757-ECBB-4B04-9B43-B55AE5DE5ED4}" srcId="{1A5D9B4E-2E91-48D1-B455-255D6E70410F}" destId="{8F2870F7-4E38-4ABF-B12B-0ED5EA65A3C0}" srcOrd="2" destOrd="0" parTransId="{0CF28ACE-C88F-4754-AB2B-96D26D1B3815}" sibTransId="{DD9684AB-2695-40B5-8D44-DDCECAE9ADA6}"/>
    <dgm:cxn modelId="{79CD7984-7C3F-497A-9293-86A86D98678B}" type="presOf" srcId="{1130962F-AB01-454C-9512-E819D67303F8}" destId="{9C9AF432-11BD-426D-AF16-99644C57D053}" srcOrd="0" destOrd="0" presId="urn:microsoft.com/office/officeart/2005/8/layout/cycle3"/>
    <dgm:cxn modelId="{BB83D685-888F-4B29-8776-C3D6EA717755}" type="presOf" srcId="{AAAE3187-760C-4CC0-ABE9-8EB0BBC97DD4}" destId="{91F3A0A5-5124-4464-8DB6-68A8D0E81459}" srcOrd="0" destOrd="0" presId="urn:microsoft.com/office/officeart/2005/8/layout/cycle3"/>
    <dgm:cxn modelId="{B483009D-5A86-4516-BC1D-CAF9B1C129CC}" srcId="{1A5D9B4E-2E91-48D1-B455-255D6E70410F}" destId="{1130962F-AB01-454C-9512-E819D67303F8}" srcOrd="5" destOrd="0" parTransId="{E6AE59A3-592C-4CE9-B54E-EDCFB00DE4A9}" sibTransId="{A953079C-BFD8-4C80-BBF2-B5964B92C032}"/>
    <dgm:cxn modelId="{F46614AB-1931-4E9D-8178-CE38703BB962}" srcId="{1A5D9B4E-2E91-48D1-B455-255D6E70410F}" destId="{AAAE3187-760C-4CC0-ABE9-8EB0BBC97DD4}" srcOrd="1" destOrd="0" parTransId="{993943E6-3568-4B5E-88E2-63921D771AB1}" sibTransId="{B63248C4-B383-49DC-A215-CA370E776366}"/>
    <dgm:cxn modelId="{A70ED6CB-3C42-4BFC-ADCD-730862D951E7}" type="presOf" srcId="{AC7EA4C0-9FAD-4961-9702-FB81794DB4BE}" destId="{DB0B44FC-EFB4-4749-8FEC-558ED8EE3188}" srcOrd="0" destOrd="0" presId="urn:microsoft.com/office/officeart/2005/8/layout/cycle3"/>
    <dgm:cxn modelId="{32E7FADF-4B94-4854-844C-77E094A8B0C8}" type="presOf" srcId="{1A5D9B4E-2E91-48D1-B455-255D6E70410F}" destId="{91CE9D65-67E4-4914-A129-BE707536B49A}" srcOrd="0" destOrd="0" presId="urn:microsoft.com/office/officeart/2005/8/layout/cycle3"/>
    <dgm:cxn modelId="{B843CBFB-C7EF-401C-80E2-0D8AD654F89A}" type="presParOf" srcId="{91CE9D65-67E4-4914-A129-BE707536B49A}" destId="{383767FE-28E3-4B45-8AA4-CB6E7C575B76}" srcOrd="0" destOrd="0" presId="urn:microsoft.com/office/officeart/2005/8/layout/cycle3"/>
    <dgm:cxn modelId="{7B08E72B-43ED-4334-8108-CE47EA04D97E}" type="presParOf" srcId="{383767FE-28E3-4B45-8AA4-CB6E7C575B76}" destId="{3CF16409-0F82-4CA0-890D-7E3F63DED4EF}" srcOrd="0" destOrd="0" presId="urn:microsoft.com/office/officeart/2005/8/layout/cycle3"/>
    <dgm:cxn modelId="{90767818-1F91-4400-A988-4C081FBCADEF}" type="presParOf" srcId="{383767FE-28E3-4B45-8AA4-CB6E7C575B76}" destId="{DB0B44FC-EFB4-4749-8FEC-558ED8EE3188}" srcOrd="1" destOrd="0" presId="urn:microsoft.com/office/officeart/2005/8/layout/cycle3"/>
    <dgm:cxn modelId="{3E79929C-1E70-416F-974B-8280BF22210A}" type="presParOf" srcId="{383767FE-28E3-4B45-8AA4-CB6E7C575B76}" destId="{91F3A0A5-5124-4464-8DB6-68A8D0E81459}" srcOrd="2" destOrd="0" presId="urn:microsoft.com/office/officeart/2005/8/layout/cycle3"/>
    <dgm:cxn modelId="{19656371-76F2-4557-9618-EFF07EECE3A2}" type="presParOf" srcId="{383767FE-28E3-4B45-8AA4-CB6E7C575B76}" destId="{00822A5F-C499-484E-9D86-3BAD17728D06}" srcOrd="3" destOrd="0" presId="urn:microsoft.com/office/officeart/2005/8/layout/cycle3"/>
    <dgm:cxn modelId="{C3B3831B-4EF4-42B8-A6CB-A7EFAEAD596C}" type="presParOf" srcId="{383767FE-28E3-4B45-8AA4-CB6E7C575B76}" destId="{129C24A7-C879-4ADA-ACC5-F38AF1E06F97}" srcOrd="4" destOrd="0" presId="urn:microsoft.com/office/officeart/2005/8/layout/cycle3"/>
    <dgm:cxn modelId="{8508AD92-C954-4A8D-BB12-C73C3C5C1FBE}" type="presParOf" srcId="{383767FE-28E3-4B45-8AA4-CB6E7C575B76}" destId="{5FC5BF09-5ECA-42CB-A26A-FFF4680106C4}" srcOrd="5" destOrd="0" presId="urn:microsoft.com/office/officeart/2005/8/layout/cycle3"/>
    <dgm:cxn modelId="{0D57DC83-1048-4411-BCD6-D5A4E7C41113}" type="presParOf" srcId="{383767FE-28E3-4B45-8AA4-CB6E7C575B76}" destId="{9C9AF432-11BD-426D-AF16-99644C57D05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4C673-0EB7-4C60-97B1-842B2F04BD94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1" kern="1200" dirty="0"/>
            <a:t>ISO 18091 – GOB-AB.</a:t>
          </a:r>
          <a:endParaRPr lang="es-EC" sz="2000" b="1" i="1" kern="1200" dirty="0"/>
        </a:p>
      </dsp:txBody>
      <dsp:txXfrm>
        <a:off x="4280746" y="1316736"/>
        <a:ext cx="1625600" cy="1354666"/>
      </dsp:txXfrm>
    </dsp:sp>
    <dsp:sp modelId="{0E3F1F32-D26B-4113-9E36-B3F37B1C1E26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1" kern="1200" dirty="0"/>
            <a:t>PROCESO GAD LOJA</a:t>
          </a:r>
          <a:endParaRPr lang="es-EC" sz="2000" b="1" i="1" kern="1200" dirty="0"/>
        </a:p>
      </dsp:txBody>
      <dsp:txXfrm>
        <a:off x="2871893" y="3467946"/>
        <a:ext cx="2438400" cy="1192106"/>
      </dsp:txXfrm>
    </dsp:sp>
    <dsp:sp modelId="{3DA779AA-DF53-4DB1-AEE3-5CACDF3EBB7A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i="1" kern="1200" dirty="0"/>
            <a:t>PLATAFORMA GOBAB</a:t>
          </a:r>
          <a:endParaRPr lang="es-EC" sz="2000" b="1" i="1" kern="1200" dirty="0"/>
        </a:p>
      </dsp:txBody>
      <dsp:txXfrm>
        <a:off x="2221653" y="1316736"/>
        <a:ext cx="1625600" cy="1354666"/>
      </dsp:txXfrm>
    </dsp:sp>
    <dsp:sp modelId="{E1263D10-7E81-4A0E-B8BA-052EB2D16122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32B623-2B6B-4756-BDD7-795A815E6C99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8F97EF-4C2F-43FC-991A-DCD2050F96B4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FF1E1-CDAB-4631-9449-2A3799BFD200}">
      <dsp:nvSpPr>
        <dsp:cNvPr id="0" name=""/>
        <dsp:cNvSpPr/>
      </dsp:nvSpPr>
      <dsp:spPr>
        <a:xfrm>
          <a:off x="3056731" y="3424737"/>
          <a:ext cx="2014537" cy="2014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rial Narrow" panose="020B0606020202030204" pitchFamily="34" charset="0"/>
            </a:rPr>
            <a:t>Proceso vinculación</a:t>
          </a:r>
          <a:endParaRPr lang="es-EC" sz="2400" b="1" kern="1200" dirty="0">
            <a:latin typeface="Arial Narrow" panose="020B0606020202030204" pitchFamily="34" charset="0"/>
          </a:endParaRPr>
        </a:p>
      </dsp:txBody>
      <dsp:txXfrm>
        <a:off x="3351753" y="3719759"/>
        <a:ext cx="1424493" cy="1424493"/>
      </dsp:txXfrm>
    </dsp:sp>
    <dsp:sp modelId="{35230896-8C21-43CD-B9C2-93714AEB7725}">
      <dsp:nvSpPr>
        <dsp:cNvPr id="0" name=""/>
        <dsp:cNvSpPr/>
      </dsp:nvSpPr>
      <dsp:spPr>
        <a:xfrm rot="10800000">
          <a:off x="707302" y="4144934"/>
          <a:ext cx="2220210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9F290-4636-4B59-81D8-6D5A4B08F00E}">
      <dsp:nvSpPr>
        <dsp:cNvPr id="0" name=""/>
        <dsp:cNvSpPr/>
      </dsp:nvSpPr>
      <dsp:spPr>
        <a:xfrm>
          <a:off x="2214" y="3867935"/>
          <a:ext cx="1410176" cy="112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Arial Narrow" panose="020B0606020202030204" pitchFamily="34" charset="0"/>
            </a:rPr>
            <a:t>Democratización – transferencia de conocimiento</a:t>
          </a:r>
          <a:endParaRPr lang="es-EC" sz="1500" b="1" kern="1200" dirty="0">
            <a:latin typeface="Arial Narrow" panose="020B0606020202030204" pitchFamily="34" charset="0"/>
          </a:endParaRPr>
        </a:p>
      </dsp:txBody>
      <dsp:txXfrm>
        <a:off x="35256" y="3900977"/>
        <a:ext cx="1344092" cy="1062057"/>
      </dsp:txXfrm>
    </dsp:sp>
    <dsp:sp modelId="{8A979D25-81E9-46E4-9144-0944093A4BFA}">
      <dsp:nvSpPr>
        <dsp:cNvPr id="0" name=""/>
        <dsp:cNvSpPr/>
      </dsp:nvSpPr>
      <dsp:spPr>
        <a:xfrm rot="12600000">
          <a:off x="1008288" y="3021637"/>
          <a:ext cx="2220210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62F54-98CA-4B91-9665-A33D65C2EB6A}">
      <dsp:nvSpPr>
        <dsp:cNvPr id="0" name=""/>
        <dsp:cNvSpPr/>
      </dsp:nvSpPr>
      <dsp:spPr>
        <a:xfrm>
          <a:off x="451926" y="2189586"/>
          <a:ext cx="1410176" cy="112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1" kern="1200" dirty="0" err="1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Tic´s</a:t>
          </a:r>
          <a:r>
            <a:rPr lang="es-EC" sz="1500" b="1" kern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- </a:t>
          </a:r>
          <a:r>
            <a:rPr lang="es-MX" sz="1500" b="1" i="1" kern="1200" dirty="0">
              <a:latin typeface="Arial Narrow" panose="020B0606020202030204" pitchFamily="34" charset="0"/>
            </a:rPr>
            <a:t>Gobierno digital</a:t>
          </a:r>
          <a:endParaRPr lang="es-EC" sz="1500" b="1" kern="1200" dirty="0">
            <a:latin typeface="Arial Narrow" panose="020B0606020202030204" pitchFamily="34" charset="0"/>
          </a:endParaRPr>
        </a:p>
      </dsp:txBody>
      <dsp:txXfrm>
        <a:off x="484968" y="2222628"/>
        <a:ext cx="1344092" cy="1062057"/>
      </dsp:txXfrm>
    </dsp:sp>
    <dsp:sp modelId="{F1C1A1AB-7785-4AB8-9EF8-A435355DD062}">
      <dsp:nvSpPr>
        <dsp:cNvPr id="0" name=""/>
        <dsp:cNvSpPr/>
      </dsp:nvSpPr>
      <dsp:spPr>
        <a:xfrm rot="14400000">
          <a:off x="1830598" y="2199327"/>
          <a:ext cx="2220210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468E0-EDFD-4230-87B9-462430EB42C0}">
      <dsp:nvSpPr>
        <dsp:cNvPr id="0" name=""/>
        <dsp:cNvSpPr/>
      </dsp:nvSpPr>
      <dsp:spPr>
        <a:xfrm>
          <a:off x="1680562" y="960949"/>
          <a:ext cx="1410176" cy="112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i="1" kern="1200" dirty="0">
              <a:latin typeface="Arial Narrow" panose="020B0606020202030204" pitchFamily="34" charset="0"/>
            </a:rPr>
            <a:t>Fortalecimiento capacidades</a:t>
          </a:r>
          <a:endParaRPr lang="es-EC" sz="1500" b="1" kern="1200" dirty="0">
            <a:latin typeface="Arial Narrow" panose="020B0606020202030204" pitchFamily="34" charset="0"/>
          </a:endParaRPr>
        </a:p>
      </dsp:txBody>
      <dsp:txXfrm>
        <a:off x="1713604" y="993991"/>
        <a:ext cx="1344092" cy="1062057"/>
      </dsp:txXfrm>
    </dsp:sp>
    <dsp:sp modelId="{EF3D7599-D8DA-475E-8E6A-65BF6CDB3105}">
      <dsp:nvSpPr>
        <dsp:cNvPr id="0" name=""/>
        <dsp:cNvSpPr/>
      </dsp:nvSpPr>
      <dsp:spPr>
        <a:xfrm rot="16200000">
          <a:off x="2953894" y="1898341"/>
          <a:ext cx="2220210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F0778-EBFA-460E-A0F7-274CDA6277B5}">
      <dsp:nvSpPr>
        <dsp:cNvPr id="0" name=""/>
        <dsp:cNvSpPr/>
      </dsp:nvSpPr>
      <dsp:spPr>
        <a:xfrm>
          <a:off x="3358911" y="511237"/>
          <a:ext cx="1410176" cy="112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</a:t>
          </a:r>
          <a:r>
            <a:rPr lang="es-EC" sz="1500" b="1" kern="1200" dirty="0" err="1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ormativo</a:t>
          </a:r>
          <a:r>
            <a:rPr lang="es-EC" sz="1500" b="1" kern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/ regulativo</a:t>
          </a:r>
          <a:endParaRPr lang="es-EC" sz="1500" b="1" kern="1200" dirty="0">
            <a:latin typeface="Arial Narrow" panose="020B0606020202030204" pitchFamily="34" charset="0"/>
          </a:endParaRPr>
        </a:p>
      </dsp:txBody>
      <dsp:txXfrm>
        <a:off x="3391953" y="544279"/>
        <a:ext cx="1344092" cy="1062057"/>
      </dsp:txXfrm>
    </dsp:sp>
    <dsp:sp modelId="{6DEA3839-68CB-4B5A-A1AF-7F90036F1797}">
      <dsp:nvSpPr>
        <dsp:cNvPr id="0" name=""/>
        <dsp:cNvSpPr/>
      </dsp:nvSpPr>
      <dsp:spPr>
        <a:xfrm rot="18000000">
          <a:off x="4077191" y="2199327"/>
          <a:ext cx="2220210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8D32B-08E7-4B1E-8962-79B1F0A132D4}">
      <dsp:nvSpPr>
        <dsp:cNvPr id="0" name=""/>
        <dsp:cNvSpPr/>
      </dsp:nvSpPr>
      <dsp:spPr>
        <a:xfrm>
          <a:off x="5037260" y="960949"/>
          <a:ext cx="1410176" cy="112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i="1" kern="1200" dirty="0">
              <a:latin typeface="Arial Narrow" panose="020B0606020202030204" pitchFamily="34" charset="0"/>
            </a:rPr>
            <a:t>Gobierno Abierto / Transparente </a:t>
          </a:r>
          <a:r>
            <a:rPr lang="es-MX" sz="1500" b="1" i="1" kern="1200" dirty="0" err="1">
              <a:latin typeface="Arial Narrow" panose="020B0606020202030204" pitchFamily="34" charset="0"/>
            </a:rPr>
            <a:t>Part</a:t>
          </a:r>
          <a:r>
            <a:rPr lang="es-MX" sz="1500" b="1" i="1" kern="1200" dirty="0">
              <a:latin typeface="Arial Narrow" panose="020B0606020202030204" pitchFamily="34" charset="0"/>
            </a:rPr>
            <a:t> ciudadana</a:t>
          </a:r>
          <a:endParaRPr lang="es-EC" sz="1500" b="1" kern="1200" dirty="0">
            <a:latin typeface="Arial Narrow" panose="020B0606020202030204" pitchFamily="34" charset="0"/>
          </a:endParaRPr>
        </a:p>
      </dsp:txBody>
      <dsp:txXfrm>
        <a:off x="5070302" y="993991"/>
        <a:ext cx="1344092" cy="1062057"/>
      </dsp:txXfrm>
    </dsp:sp>
    <dsp:sp modelId="{199ACA13-2089-4720-A373-58DF594ADC6C}">
      <dsp:nvSpPr>
        <dsp:cNvPr id="0" name=""/>
        <dsp:cNvSpPr/>
      </dsp:nvSpPr>
      <dsp:spPr>
        <a:xfrm rot="19800000">
          <a:off x="4899501" y="3021637"/>
          <a:ext cx="2220210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F523B-C064-4379-99F5-2BE5828A87E3}">
      <dsp:nvSpPr>
        <dsp:cNvPr id="0" name=""/>
        <dsp:cNvSpPr/>
      </dsp:nvSpPr>
      <dsp:spPr>
        <a:xfrm>
          <a:off x="6265897" y="2189586"/>
          <a:ext cx="1410176" cy="112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Arial Narrow" panose="020B0606020202030204" pitchFamily="34" charset="0"/>
            </a:rPr>
            <a:t>Aplicación Norma</a:t>
          </a:r>
          <a:endParaRPr lang="es-EC" sz="1500" b="1" kern="1200" dirty="0">
            <a:latin typeface="Arial Narrow" panose="020B0606020202030204" pitchFamily="34" charset="0"/>
          </a:endParaRPr>
        </a:p>
      </dsp:txBody>
      <dsp:txXfrm>
        <a:off x="6298939" y="2222628"/>
        <a:ext cx="1344092" cy="1062057"/>
      </dsp:txXfrm>
    </dsp:sp>
    <dsp:sp modelId="{3D04D55D-594A-439A-A6ED-FDD50880FAA7}">
      <dsp:nvSpPr>
        <dsp:cNvPr id="0" name=""/>
        <dsp:cNvSpPr/>
      </dsp:nvSpPr>
      <dsp:spPr>
        <a:xfrm>
          <a:off x="5200487" y="4144934"/>
          <a:ext cx="2220210" cy="5741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72CBF-6730-47E3-ACAD-A0829072DB84}">
      <dsp:nvSpPr>
        <dsp:cNvPr id="0" name=""/>
        <dsp:cNvSpPr/>
      </dsp:nvSpPr>
      <dsp:spPr>
        <a:xfrm>
          <a:off x="6715609" y="3867935"/>
          <a:ext cx="1410176" cy="1128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Arial Narrow" panose="020B0606020202030204" pitchFamily="34" charset="0"/>
            </a:rPr>
            <a:t>Aliados </a:t>
          </a:r>
          <a:r>
            <a:rPr lang="es-MX" sz="1500" b="1" kern="1200" dirty="0" err="1">
              <a:latin typeface="Arial Narrow" panose="020B0606020202030204" pitchFamily="34" charset="0"/>
            </a:rPr>
            <a:t>estrategicos</a:t>
          </a:r>
          <a:endParaRPr lang="es-EC" sz="1500" b="1" kern="1200" dirty="0">
            <a:latin typeface="Arial Narrow" panose="020B0606020202030204" pitchFamily="34" charset="0"/>
          </a:endParaRPr>
        </a:p>
      </dsp:txBody>
      <dsp:txXfrm>
        <a:off x="6748651" y="3900977"/>
        <a:ext cx="1344092" cy="1062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222A6-A942-4179-AA1E-7FDFFA6A7C3D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rial Narrow" panose="020B0606020202030204" pitchFamily="34" charset="0"/>
            </a:rPr>
            <a:t>INSTITUCIONALIZACIÓN ISO</a:t>
          </a:r>
          <a:endParaRPr lang="es-EC" sz="1400" b="1" kern="1200" dirty="0">
            <a:latin typeface="Arial Narrow" panose="020B0606020202030204" pitchFamily="34" charset="0"/>
          </a:endParaRPr>
        </a:p>
      </dsp:txBody>
      <dsp:txXfrm>
        <a:off x="4392232" y="3136513"/>
        <a:ext cx="1781934" cy="1531918"/>
      </dsp:txXfrm>
    </dsp:sp>
    <dsp:sp modelId="{C0B229D2-4E3D-4409-BEDE-61AD8E70CFFB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gradFill rotWithShape="0">
          <a:gsLst>
            <a:gs pos="0">
              <a:schemeClr val="accent3">
                <a:hueOff val="2058582"/>
                <a:satOff val="12356"/>
                <a:lumOff val="94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58582"/>
                <a:satOff val="12356"/>
                <a:lumOff val="94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58582"/>
                <a:satOff val="12356"/>
                <a:lumOff val="94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rial Narrow" panose="020B0606020202030204" pitchFamily="34" charset="0"/>
            </a:rPr>
            <a:t>Propuesta OCI</a:t>
          </a:r>
          <a:endParaRPr lang="es-EC" sz="1400" b="1" kern="1200" dirty="0">
            <a:latin typeface="Arial Narrow" panose="020B0606020202030204" pitchFamily="34" charset="0"/>
          </a:endParaRPr>
        </a:p>
      </dsp:txBody>
      <dsp:txXfrm>
        <a:off x="2604759" y="2282937"/>
        <a:ext cx="1076134" cy="1069538"/>
      </dsp:txXfrm>
    </dsp:sp>
    <dsp:sp modelId="{2A084E9B-4AC9-4C3C-8322-0224AF077F27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Arial Narrow" panose="020B0606020202030204" pitchFamily="34" charset="0"/>
            </a:rPr>
            <a:t>Ordenanza</a:t>
          </a:r>
          <a:endParaRPr lang="es-EC" sz="1400" b="1" kern="1200" dirty="0">
            <a:latin typeface="Arial Narrow" panose="020B0606020202030204" pitchFamily="34" charset="0"/>
          </a:endParaRPr>
        </a:p>
      </dsp:txBody>
      <dsp:txXfrm rot="-20700000">
        <a:off x="3738879" y="704426"/>
        <a:ext cx="1192106" cy="1192106"/>
      </dsp:txXfrm>
    </dsp:sp>
    <dsp:sp modelId="{5A81725F-F338-44EC-981F-71EF315D275F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A2396B-7639-4FF3-ADB7-6CDD187CFF5B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018AB-915E-4962-9E93-EEC142649D09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B44FC-EFB4-4749-8FEC-558ED8EE3188}">
      <dsp:nvSpPr>
        <dsp:cNvPr id="0" name=""/>
        <dsp:cNvSpPr/>
      </dsp:nvSpPr>
      <dsp:spPr>
        <a:xfrm>
          <a:off x="1110806" y="-5851"/>
          <a:ext cx="5191546" cy="5191546"/>
        </a:xfrm>
        <a:prstGeom prst="circularArrow">
          <a:avLst>
            <a:gd name="adj1" fmla="val 5274"/>
            <a:gd name="adj2" fmla="val 312630"/>
            <a:gd name="adj3" fmla="val 14238772"/>
            <a:gd name="adj4" fmla="val 17120795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16409-0F82-4CA0-890D-7E3F63DED4EF}">
      <dsp:nvSpPr>
        <dsp:cNvPr id="0" name=""/>
        <dsp:cNvSpPr/>
      </dsp:nvSpPr>
      <dsp:spPr>
        <a:xfrm>
          <a:off x="2725639" y="660"/>
          <a:ext cx="1961881" cy="980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latin typeface="Arial" panose="020B0604020202020204" pitchFamily="34" charset="0"/>
            </a:rPr>
            <a:t>M</a:t>
          </a:r>
          <a:r>
            <a:rPr lang="es-MX" sz="1000" b="0" i="0" u="none" strike="noStrike" kern="1200" baseline="0">
              <a:latin typeface="Arial" panose="020B0604020202020204" pitchFamily="34" charset="0"/>
            </a:rPr>
            <a:t>ejorar el desempeño del gobierno local</a:t>
          </a:r>
          <a:r>
            <a:rPr lang="es-MX" sz="1000" kern="1200">
              <a:latin typeface="Arial" panose="020B0604020202020204" pitchFamily="34" charset="0"/>
            </a:rPr>
            <a:t> </a:t>
          </a:r>
          <a:endParaRPr lang="es-EC" sz="1000" b="1" kern="1200" dirty="0">
            <a:latin typeface="Arial Narrow" panose="020B0606020202030204" pitchFamily="34" charset="0"/>
          </a:endParaRPr>
        </a:p>
      </dsp:txBody>
      <dsp:txXfrm>
        <a:off x="2773525" y="48546"/>
        <a:ext cx="1866109" cy="885168"/>
      </dsp:txXfrm>
    </dsp:sp>
    <dsp:sp modelId="{91F3A0A5-5124-4464-8DB6-68A8D0E81459}">
      <dsp:nvSpPr>
        <dsp:cNvPr id="0" name=""/>
        <dsp:cNvSpPr/>
      </dsp:nvSpPr>
      <dsp:spPr>
        <a:xfrm>
          <a:off x="4549579" y="1053712"/>
          <a:ext cx="1961881" cy="980940"/>
        </a:xfrm>
        <a:prstGeom prst="round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latin typeface="Arial" panose="020B0604020202020204" pitchFamily="34" charset="0"/>
            </a:rPr>
            <a:t>D</a:t>
          </a:r>
          <a:r>
            <a:rPr lang="es-MX" sz="1000" b="0" i="0" u="none" strike="noStrike" kern="1200" baseline="0">
              <a:latin typeface="Arial" panose="020B0604020202020204" pitchFamily="34" charset="0"/>
            </a:rPr>
            <a:t>esarrollar y mantener la confianza de los ciudadanos en sus gobiernos </a:t>
          </a:r>
          <a:endParaRPr lang="es-EC" sz="1000" b="1" kern="1200" dirty="0">
            <a:latin typeface="Arial Narrow" panose="020B0606020202030204" pitchFamily="34" charset="0"/>
          </a:endParaRPr>
        </a:p>
      </dsp:txBody>
      <dsp:txXfrm>
        <a:off x="4597465" y="1101598"/>
        <a:ext cx="1866109" cy="885168"/>
      </dsp:txXfrm>
    </dsp:sp>
    <dsp:sp modelId="{00822A5F-C499-484E-9D86-3BAD17728D06}">
      <dsp:nvSpPr>
        <dsp:cNvPr id="0" name=""/>
        <dsp:cNvSpPr/>
      </dsp:nvSpPr>
      <dsp:spPr>
        <a:xfrm>
          <a:off x="4549579" y="3159816"/>
          <a:ext cx="1961881" cy="980940"/>
        </a:xfrm>
        <a:prstGeom prst="round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latin typeface="Arial" panose="020B0604020202020204" pitchFamily="34" charset="0"/>
            </a:rPr>
            <a:t>plataforma electrónica y sistematización información y acceso gratuito a ciudadanía</a:t>
          </a:r>
          <a:endParaRPr lang="es-EC" sz="1000" b="1" kern="1200" dirty="0">
            <a:latin typeface="Arial Narrow" panose="020B0606020202030204" pitchFamily="34" charset="0"/>
          </a:endParaRPr>
        </a:p>
      </dsp:txBody>
      <dsp:txXfrm>
        <a:off x="4597465" y="3207702"/>
        <a:ext cx="1866109" cy="885168"/>
      </dsp:txXfrm>
    </dsp:sp>
    <dsp:sp modelId="{129C24A7-C879-4ADA-ACC5-F38AF1E06F97}">
      <dsp:nvSpPr>
        <dsp:cNvPr id="0" name=""/>
        <dsp:cNvSpPr/>
      </dsp:nvSpPr>
      <dsp:spPr>
        <a:xfrm>
          <a:off x="2725639" y="4212868"/>
          <a:ext cx="1961881" cy="980940"/>
        </a:xfrm>
        <a:prstGeom prst="round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>
              <a:latin typeface="Arial" panose="020B0604020202020204" pitchFamily="34" charset="0"/>
            </a:rPr>
            <a:t>Observatorio Ciudadano Integral</a:t>
          </a:r>
          <a:endParaRPr lang="es-EC" sz="1000" b="1" kern="1200" dirty="0">
            <a:latin typeface="Arial Narrow" panose="020B0606020202030204" pitchFamily="34" charset="0"/>
          </a:endParaRPr>
        </a:p>
      </dsp:txBody>
      <dsp:txXfrm>
        <a:off x="2773525" y="4260754"/>
        <a:ext cx="1866109" cy="885168"/>
      </dsp:txXfrm>
    </dsp:sp>
    <dsp:sp modelId="{5FC5BF09-5ECA-42CB-A26A-FFF4680106C4}">
      <dsp:nvSpPr>
        <dsp:cNvPr id="0" name=""/>
        <dsp:cNvSpPr/>
      </dsp:nvSpPr>
      <dsp:spPr>
        <a:xfrm>
          <a:off x="901699" y="3159816"/>
          <a:ext cx="1961881" cy="980940"/>
        </a:xfrm>
        <a:prstGeom prst="round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i="0" u="none" strike="noStrike" kern="1200" baseline="0">
              <a:latin typeface="Arial" panose="020B0604020202020204" pitchFamily="34" charset="0"/>
            </a:rPr>
            <a:t>Ordenanza: Institucionalización y </a:t>
          </a:r>
          <a:r>
            <a:rPr lang="es-MX" sz="1000" kern="1200">
              <a:latin typeface="Arial" panose="020B0604020202020204" pitchFamily="34" charset="0"/>
            </a:rPr>
            <a:t>f</a:t>
          </a:r>
          <a:r>
            <a:rPr lang="es-MX" sz="1000" b="0" i="0" u="none" strike="noStrike" kern="1200" baseline="0">
              <a:latin typeface="Arial" panose="020B0604020202020204" pitchFamily="34" charset="0"/>
            </a:rPr>
            <a:t>ortalecimiento en gobierno abierto – electr</a:t>
          </a:r>
          <a:r>
            <a:rPr lang="es-MX" sz="1000" kern="1200">
              <a:latin typeface="Arial" panose="020B0604020202020204" pitchFamily="34" charset="0"/>
            </a:rPr>
            <a:t>ónico (ISO).</a:t>
          </a:r>
          <a:endParaRPr lang="es-EC" sz="1000" b="1" kern="1200" dirty="0">
            <a:latin typeface="Arial Narrow" panose="020B0606020202030204" pitchFamily="34" charset="0"/>
          </a:endParaRPr>
        </a:p>
      </dsp:txBody>
      <dsp:txXfrm>
        <a:off x="949585" y="3207702"/>
        <a:ext cx="1866109" cy="885168"/>
      </dsp:txXfrm>
    </dsp:sp>
    <dsp:sp modelId="{9C9AF432-11BD-426D-AF16-99644C57D053}">
      <dsp:nvSpPr>
        <dsp:cNvPr id="0" name=""/>
        <dsp:cNvSpPr/>
      </dsp:nvSpPr>
      <dsp:spPr>
        <a:xfrm>
          <a:off x="901699" y="1053712"/>
          <a:ext cx="1961881" cy="9809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Arial" panose="020B0604020202020204" pitchFamily="34" charset="0"/>
            </a:rPr>
            <a:t>Réplicas buenas prácticas gobierno local en implementación de un sistema integral de evaluación ( Norma ISO 18091, ordenanza, </a:t>
          </a:r>
          <a:r>
            <a:rPr lang="es-MX" sz="1000" kern="1200" dirty="0" err="1">
              <a:latin typeface="Arial" panose="020B0604020202020204" pitchFamily="34" charset="0"/>
            </a:rPr>
            <a:t>obs</a:t>
          </a:r>
          <a:r>
            <a:rPr lang="es-MX" sz="1000" kern="1200" dirty="0">
              <a:latin typeface="Arial" panose="020B0604020202020204" pitchFamily="34" charset="0"/>
            </a:rPr>
            <a:t> ciudadano)</a:t>
          </a:r>
          <a:endParaRPr lang="es-EC" sz="1000" b="1" kern="1200" dirty="0">
            <a:latin typeface="Arial Narrow" panose="020B0606020202030204" pitchFamily="34" charset="0"/>
          </a:endParaRPr>
        </a:p>
      </dsp:txBody>
      <dsp:txXfrm>
        <a:off x="949585" y="1101598"/>
        <a:ext cx="1866109" cy="885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975AA-A0FE-5E46-97A0-B9DB759DD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A604AB-2E46-089E-0F61-68BA6749A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1BDD9-9C68-08BF-5D9C-1E66A57D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329-ACA7-4181-8A25-FD20EABC9A7A}" type="datetimeFigureOut">
              <a:rPr lang="es-EC" smtClean="0"/>
              <a:t>5/6/2024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44377-20E0-28E9-A9B7-E12820F9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50838-FE3E-4CB9-BF22-36BC7E11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54F-9356-4233-BD71-7C9BF63678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455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4EA39-86DD-0279-B1FF-57977321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9708A1-1D7A-12DC-543E-774846A76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38AEA9-B74E-FB8C-DF6B-476726CF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329-ACA7-4181-8A25-FD20EABC9A7A}" type="datetimeFigureOut">
              <a:rPr lang="es-EC" smtClean="0"/>
              <a:t>5/6/2024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8A9593-CB89-3D7A-A25E-43F9527A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35A16E-8633-B632-75C6-82EB10EF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54F-9356-4233-BD71-7C9BF63678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951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C190A9-63E9-651B-1C14-AD322219E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C106-8A32-F0F0-1045-02CB5AC7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E746CD-2143-D05A-0AE0-892AEAE5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329-ACA7-4181-8A25-FD20EABC9A7A}" type="datetimeFigureOut">
              <a:rPr lang="es-EC" smtClean="0"/>
              <a:t>5/6/2024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5EE912-19BF-20EB-960E-944C2A1FD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85FF3-3897-7529-DF48-E0CBA148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54F-9356-4233-BD71-7C9BF63678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5915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3" descr="fondo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8" y="326777"/>
            <a:ext cx="11371715" cy="55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10"/>
          <p:cNvSpPr>
            <a:spLocks/>
          </p:cNvSpPr>
          <p:nvPr/>
        </p:nvSpPr>
        <p:spPr>
          <a:xfrm>
            <a:off x="411048" y="6192930"/>
            <a:ext cx="11369904" cy="326778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pic>
        <p:nvPicPr>
          <p:cNvPr id="4" name="Imagen 14" descr="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78" y="2042717"/>
            <a:ext cx="6160282" cy="212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44B9-EF9A-4468-923A-73B3C8A527EF}" type="datetime2">
              <a:rPr lang="en-US" smtClean="0"/>
              <a:pPr>
                <a:defRPr/>
              </a:pPr>
              <a:t>Wednesday, June 5, 2024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EA57AB-E24E-4D5D-AA39-5586FBBC1C55}" type="slidenum">
              <a:rPr lang="es-ES" altLang="es-EC" smtClean="0"/>
              <a:pPr/>
              <a:t>‹Nº›</a:t>
            </a:fld>
            <a:endParaRPr lang="es-ES" altLang="es-EC"/>
          </a:p>
        </p:txBody>
      </p:sp>
      <p:pic>
        <p:nvPicPr>
          <p:cNvPr id="7" name="Imagen 13" descr="fondo.psd">
            <a:extLst>
              <a:ext uri="{FF2B5EF4-FFF2-40B4-BE49-F238E27FC236}">
                <a16:creationId xmlns:a16="http://schemas.microsoft.com/office/drawing/2014/main" id="{CCAB6A01-D6A8-1F12-39A5-B99BD97E8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8" y="326777"/>
            <a:ext cx="11371715" cy="55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10">
            <a:extLst>
              <a:ext uri="{FF2B5EF4-FFF2-40B4-BE49-F238E27FC236}">
                <a16:creationId xmlns:a16="http://schemas.microsoft.com/office/drawing/2014/main" id="{33F779EE-E8EB-2F42-5BAC-480229E9E788}"/>
              </a:ext>
            </a:extLst>
          </p:cNvPr>
          <p:cNvSpPr>
            <a:spLocks/>
          </p:cNvSpPr>
          <p:nvPr userDrawn="1"/>
        </p:nvSpPr>
        <p:spPr>
          <a:xfrm>
            <a:off x="411048" y="6192930"/>
            <a:ext cx="11369904" cy="326778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280" tIns="49140" rIns="98280" bIns="49140" anchor="ctr"/>
          <a:lstStyle/>
          <a:p>
            <a:pPr algn="ctr" defTabSz="451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632"/>
          </a:p>
        </p:txBody>
      </p:sp>
      <p:pic>
        <p:nvPicPr>
          <p:cNvPr id="9" name="Imagen 14" descr="logo.psd">
            <a:extLst>
              <a:ext uri="{FF2B5EF4-FFF2-40B4-BE49-F238E27FC236}">
                <a16:creationId xmlns:a16="http://schemas.microsoft.com/office/drawing/2014/main" id="{F0477AC8-A2D6-FE9E-306C-1681D7D59A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78" y="2042717"/>
            <a:ext cx="6160282" cy="212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2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57115-FD3E-C428-3DFE-F9A048B6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8B5DD-9252-05EC-D03A-E405BEDA7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5427ED-C47E-6A12-E2C6-8E834C76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329-ACA7-4181-8A25-FD20EABC9A7A}" type="datetimeFigureOut">
              <a:rPr lang="es-EC" smtClean="0"/>
              <a:t>5/6/2024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9DAFC-048D-C489-9D5B-A654B849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251815-4CEF-CA72-C6E9-CA3D6D0A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54F-9356-4233-BD71-7C9BF63678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31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1B1D6-D472-DAD2-4424-F17F2792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C4AF4-CC2F-805C-F085-67EFFFDFA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9CCB43-CD6A-DD9D-DE27-01F37D4C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329-ACA7-4181-8A25-FD20EABC9A7A}" type="datetimeFigureOut">
              <a:rPr lang="es-EC" smtClean="0"/>
              <a:t>5/6/2024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78550-58A8-F52A-914A-68BAD80F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3E4C04-D6D9-8A6C-42BE-32D55E6E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54F-9356-4233-BD71-7C9BF63678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400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F905D-7762-AA0B-12E0-BECC4C14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7C8A5A-B1CD-FF01-BBC6-5BD5F27F8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0DC272-F5A1-6EE8-59A3-4EFA21EC4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ADCA27-9EF1-7F3C-91E5-11711D12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329-ACA7-4181-8A25-FD20EABC9A7A}" type="datetimeFigureOut">
              <a:rPr lang="es-EC" smtClean="0"/>
              <a:t>5/6/2024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DC91B0-E71D-8829-EA6B-00523963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5D32F5-2580-7E14-76B6-33D2F10A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54F-9356-4233-BD71-7C9BF63678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643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9068F-A46D-EEC5-E019-982A2997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C507A-5FB7-D60C-9F43-0BC43CBB4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217902-CD80-60DA-CF2C-599246267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5C636F-EBAA-FD48-4DEB-601165D67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ED2F65-09F1-B89E-B955-F605E8CDA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CDE0E8-6A0C-C0B7-630A-6EA69F53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329-ACA7-4181-8A25-FD20EABC9A7A}" type="datetimeFigureOut">
              <a:rPr lang="es-EC" smtClean="0"/>
              <a:t>5/6/2024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728003-1C9C-A7F2-6AFB-972B44FC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B25213-CC33-60F3-FC94-52FC0C51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54F-9356-4233-BD71-7C9BF63678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645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4FF77-B278-BAC4-9525-2C7E7A43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48E584-B21B-8EB2-ED1A-D2B185C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329-ACA7-4181-8A25-FD20EABC9A7A}" type="datetimeFigureOut">
              <a:rPr lang="es-EC" smtClean="0"/>
              <a:t>5/6/2024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1770DC-5BF6-796F-9EED-76214237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509B96-0300-C3DE-CF59-6940FC07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54F-9356-4233-BD71-7C9BF63678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486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FF736E-0638-0B77-DE87-5B95F25D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329-ACA7-4181-8A25-FD20EABC9A7A}" type="datetimeFigureOut">
              <a:rPr lang="es-EC" smtClean="0"/>
              <a:t>5/6/2024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6B91D7-458E-DEE3-D90A-D1909C05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97824A-7692-1762-35DA-822D73F9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54F-9356-4233-BD71-7C9BF63678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25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0B587-2F95-F457-119E-F09CA47C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87161-56DA-6936-C864-0D56302F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54175D-8BA2-0C2F-1612-32F5CF80B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76C60C-0090-B889-2E96-83F92388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329-ACA7-4181-8A25-FD20EABC9A7A}" type="datetimeFigureOut">
              <a:rPr lang="es-EC" smtClean="0"/>
              <a:t>5/6/2024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1275FE-EC48-DCAE-8A59-1C41438A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782814-AD7E-9A55-28A8-5FBBEEFE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54F-9356-4233-BD71-7C9BF63678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041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0F491-F405-5689-385E-35D493C5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B6D9A0-32C7-37C1-87E6-0410A3E96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60CFFD-ACA0-935E-DE04-EEC42F308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D139A6-83AA-1338-0592-BDB97944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329-ACA7-4181-8A25-FD20EABC9A7A}" type="datetimeFigureOut">
              <a:rPr lang="es-EC" smtClean="0"/>
              <a:t>5/6/2024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390A5C-BBC8-8D58-B363-C4D8D22D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55EC28-0651-E9EA-AD03-063E539C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3254F-9356-4233-BD71-7C9BF63678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054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F12342-28A5-5FBB-47A0-6386AB71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33051A-A669-31C7-29D5-9CDED59CD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DE9A2A-3A61-77F6-0E8B-467ED8701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EC0329-ACA7-4181-8A25-FD20EABC9A7A}" type="datetimeFigureOut">
              <a:rPr lang="es-EC" smtClean="0"/>
              <a:t>5/6/2024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599F79-5E56-016B-8F87-5CD8154C5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C5EAFC-0F66-8C46-2BEA-C681EF328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3254F-9356-4233-BD71-7C9BF636788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564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diagramLayout" Target="../diagrams/layout2.xml"/><Relationship Id="rId21" Type="http://schemas.openxmlformats.org/officeDocument/2006/relationships/image" Target="../media/image48.png"/><Relationship Id="rId7" Type="http://schemas.openxmlformats.org/officeDocument/2006/relationships/image" Target="../media/image34.jpe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5" Type="http://schemas.openxmlformats.org/officeDocument/2006/relationships/image" Target="../media/image3.png"/><Relationship Id="rId2" Type="http://schemas.openxmlformats.org/officeDocument/2006/relationships/diagramData" Target="../diagrams/data2.xml"/><Relationship Id="rId16" Type="http://schemas.openxmlformats.org/officeDocument/2006/relationships/image" Target="../media/image43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38.png"/><Relationship Id="rId24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42.png"/><Relationship Id="rId23" Type="http://schemas.openxmlformats.org/officeDocument/2006/relationships/image" Target="../media/image50.svg"/><Relationship Id="rId10" Type="http://schemas.openxmlformats.org/officeDocument/2006/relationships/image" Target="../media/image37.svg"/><Relationship Id="rId19" Type="http://schemas.openxmlformats.org/officeDocument/2006/relationships/image" Target="../media/image4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6.png"/><Relationship Id="rId14" Type="http://schemas.openxmlformats.org/officeDocument/2006/relationships/image" Target="../media/image41.sv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.svg"/><Relationship Id="rId7" Type="http://schemas.openxmlformats.org/officeDocument/2006/relationships/image" Target="../media/image52.png"/><Relationship Id="rId12" Type="http://schemas.openxmlformats.org/officeDocument/2006/relationships/image" Target="../media/image5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37.svg"/><Relationship Id="rId10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56.png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60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59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4.png"/><Relationship Id="rId7" Type="http://schemas.openxmlformats.org/officeDocument/2006/relationships/diagramData" Target="../diagrams/data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microsoft.com/office/2007/relationships/diagramDrawing" Target="../diagrams/drawing4.xml"/><Relationship Id="rId5" Type="http://schemas.openxmlformats.org/officeDocument/2006/relationships/image" Target="../media/image53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svg"/><Relationship Id="rId17" Type="http://schemas.openxmlformats.org/officeDocument/2006/relationships/image" Target="../media/image25.jpeg"/><Relationship Id="rId2" Type="http://schemas.openxmlformats.org/officeDocument/2006/relationships/image" Target="../media/image10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14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73707" indent="-259118">
              <a:defRPr sz="1814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36472" indent="-207294">
              <a:defRPr sz="1814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451061" indent="-207294">
              <a:defRPr sz="1814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65650" indent="-207294">
              <a:defRPr sz="1814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0239" indent="-207294" defTabSz="450578" eaLnBrk="0" fontAlgn="base" hangingPunct="0">
              <a:spcBef>
                <a:spcPct val="0"/>
              </a:spcBef>
              <a:spcAft>
                <a:spcPct val="0"/>
              </a:spcAft>
              <a:defRPr sz="1814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694828" indent="-207294" defTabSz="450578" eaLnBrk="0" fontAlgn="base" hangingPunct="0">
              <a:spcBef>
                <a:spcPct val="0"/>
              </a:spcBef>
              <a:spcAft>
                <a:spcPct val="0"/>
              </a:spcAft>
              <a:defRPr sz="1814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109417" indent="-207294" defTabSz="450578" eaLnBrk="0" fontAlgn="base" hangingPunct="0">
              <a:spcBef>
                <a:spcPct val="0"/>
              </a:spcBef>
              <a:spcAft>
                <a:spcPct val="0"/>
              </a:spcAft>
              <a:defRPr sz="1814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524006" indent="-207294" defTabSz="450578" eaLnBrk="0" fontAlgn="base" hangingPunct="0">
              <a:spcBef>
                <a:spcPct val="0"/>
              </a:spcBef>
              <a:spcAft>
                <a:spcPct val="0"/>
              </a:spcAft>
              <a:defRPr sz="1814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C" sz="1088" dirty="0">
              <a:solidFill>
                <a:srgbClr val="004270"/>
              </a:solidFill>
              <a:latin typeface="Arial" panose="020B0604020202020204" pitchFamily="34" charset="0"/>
            </a:endParaRPr>
          </a:p>
          <a:p>
            <a:endParaRPr lang="es-ES" altLang="es-EC" sz="1088" dirty="0">
              <a:solidFill>
                <a:srgbClr val="00427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6"/>
    </mc:Choice>
    <mc:Fallback xmlns="">
      <p:transition spd="slow" advTm="148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222AB09-50C9-6713-460B-5897592A7625}"/>
              </a:ext>
            </a:extLst>
          </p:cNvPr>
          <p:cNvSpPr txBox="1"/>
          <p:nvPr/>
        </p:nvSpPr>
        <p:spPr>
          <a:xfrm>
            <a:off x="238125" y="879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Arial Narrow" panose="020B0606020202030204" pitchFamily="34" charset="0"/>
              </a:rPr>
              <a:t>ANEXO D: PIEDRA ROSETA – RELACIÓN CON ODS</a:t>
            </a: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C57E20B-69EC-B80B-4B22-D679AC8D4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457321"/>
            <a:ext cx="11229437" cy="63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9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8D0CE1-B6EC-A10A-6B2E-1C0EAC0E93D3}"/>
              </a:ext>
            </a:extLst>
          </p:cNvPr>
          <p:cNvGraphicFramePr/>
          <p:nvPr/>
        </p:nvGraphicFramePr>
        <p:xfrm>
          <a:off x="274216" y="66523"/>
          <a:ext cx="8128000" cy="595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errar llave 2">
            <a:extLst>
              <a:ext uri="{FF2B5EF4-FFF2-40B4-BE49-F238E27FC236}">
                <a16:creationId xmlns:a16="http://schemas.microsoft.com/office/drawing/2014/main" id="{0CFDE181-7B43-F7AD-6706-538883EBCFB5}"/>
              </a:ext>
            </a:extLst>
          </p:cNvPr>
          <p:cNvSpPr/>
          <p:nvPr/>
        </p:nvSpPr>
        <p:spPr>
          <a:xfrm>
            <a:off x="8013745" y="442766"/>
            <a:ext cx="1418253" cy="6259631"/>
          </a:xfrm>
          <a:prstGeom prst="rightBrace">
            <a:avLst>
              <a:gd name="adj1" fmla="val 8333"/>
              <a:gd name="adj2" fmla="val 5093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1C7768-ABE6-D060-F5ED-19FA9849B704}"/>
              </a:ext>
            </a:extLst>
          </p:cNvPr>
          <p:cNvSpPr txBox="1"/>
          <p:nvPr/>
        </p:nvSpPr>
        <p:spPr>
          <a:xfrm>
            <a:off x="8982386" y="1186647"/>
            <a:ext cx="2610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i="1" dirty="0">
                <a:latin typeface="Arial Narrow" panose="020B0606020202030204" pitchFamily="34" charset="0"/>
              </a:rPr>
              <a:t>Gobernanza</a:t>
            </a:r>
            <a:endParaRPr lang="es-EC" b="1" dirty="0"/>
          </a:p>
        </p:txBody>
      </p:sp>
      <p:pic>
        <p:nvPicPr>
          <p:cNvPr id="1026" name="Picture 2" descr="gobernanza inteligente | Fundación NovaGob">
            <a:extLst>
              <a:ext uri="{FF2B5EF4-FFF2-40B4-BE49-F238E27FC236}">
                <a16:creationId xmlns:a16="http://schemas.microsoft.com/office/drawing/2014/main" id="{04EFC6E1-B42E-F893-14A6-BA1EE4EB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283" y="1993178"/>
            <a:ext cx="2064006" cy="12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1D0712-AF9C-A9E9-F5D8-34EEF38C2BB5}"/>
              </a:ext>
            </a:extLst>
          </p:cNvPr>
          <p:cNvSpPr txBox="1"/>
          <p:nvPr/>
        </p:nvSpPr>
        <p:spPr>
          <a:xfrm>
            <a:off x="8900242" y="3933520"/>
            <a:ext cx="3033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i="1" dirty="0">
                <a:latin typeface="Arial Narrow" panose="020B0606020202030204" pitchFamily="34" charset="0"/>
              </a:rPr>
              <a:t>Institucionalización</a:t>
            </a:r>
            <a:endParaRPr lang="es-EC" sz="1200" b="1" dirty="0"/>
          </a:p>
        </p:txBody>
      </p:sp>
      <p:pic>
        <p:nvPicPr>
          <p:cNvPr id="1028" name="Picture 4" descr="La importancia de la institucionalidad. – Marjorie Chávez">
            <a:extLst>
              <a:ext uri="{FF2B5EF4-FFF2-40B4-BE49-F238E27FC236}">
                <a16:creationId xmlns:a16="http://schemas.microsoft.com/office/drawing/2014/main" id="{956ED277-8465-1B3F-5670-77241874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76" y="4702765"/>
            <a:ext cx="2240701" cy="119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8" descr="Cadena de bloques con relleno sólido">
            <a:extLst>
              <a:ext uri="{FF2B5EF4-FFF2-40B4-BE49-F238E27FC236}">
                <a16:creationId xmlns:a16="http://schemas.microsoft.com/office/drawing/2014/main" id="{7A00DE6A-BC8B-B5DA-52F9-0045012F4A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92970" y="5500834"/>
            <a:ext cx="914400" cy="914400"/>
          </a:xfrm>
          <a:prstGeom prst="rect">
            <a:avLst/>
          </a:prstGeom>
        </p:spPr>
      </p:pic>
      <p:pic>
        <p:nvPicPr>
          <p:cNvPr id="11" name="Gráfico 10" descr="Libros con relleno sólido">
            <a:extLst>
              <a:ext uri="{FF2B5EF4-FFF2-40B4-BE49-F238E27FC236}">
                <a16:creationId xmlns:a16="http://schemas.microsoft.com/office/drawing/2014/main" id="{9A2AE4A0-2F87-254A-3ED3-3313BE69A6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91208" y="5506603"/>
            <a:ext cx="853113" cy="853113"/>
          </a:xfrm>
          <a:prstGeom prst="rect">
            <a:avLst/>
          </a:prstGeom>
        </p:spPr>
      </p:pic>
      <p:pic>
        <p:nvPicPr>
          <p:cNvPr id="13" name="Gráfico 12" descr="Culturista con relleno sólido">
            <a:extLst>
              <a:ext uri="{FF2B5EF4-FFF2-40B4-BE49-F238E27FC236}">
                <a16:creationId xmlns:a16="http://schemas.microsoft.com/office/drawing/2014/main" id="{1BF90CC8-3605-2A95-CC11-6B4B5837CC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23816" y="5506603"/>
            <a:ext cx="914400" cy="914400"/>
          </a:xfrm>
          <a:prstGeom prst="rect">
            <a:avLst/>
          </a:prstGeom>
        </p:spPr>
      </p:pic>
      <p:pic>
        <p:nvPicPr>
          <p:cNvPr id="15" name="Gráfico 14" descr="Sala de juntas con relleno sólido">
            <a:extLst>
              <a:ext uri="{FF2B5EF4-FFF2-40B4-BE49-F238E27FC236}">
                <a16:creationId xmlns:a16="http://schemas.microsoft.com/office/drawing/2014/main" id="{A47BD8B6-FCA9-399D-C40E-C10C9FC6A7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04262" y="5506603"/>
            <a:ext cx="914400" cy="914400"/>
          </a:xfrm>
          <a:prstGeom prst="rect">
            <a:avLst/>
          </a:prstGeom>
        </p:spPr>
      </p:pic>
      <p:pic>
        <p:nvPicPr>
          <p:cNvPr id="17" name="Gráfico 16" descr="Cara de ángel con relleno sólido con relleno sólido">
            <a:extLst>
              <a:ext uri="{FF2B5EF4-FFF2-40B4-BE49-F238E27FC236}">
                <a16:creationId xmlns:a16="http://schemas.microsoft.com/office/drawing/2014/main" id="{9F3B4EA5-FD29-3207-06FF-A434C61983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18183" y="5506998"/>
            <a:ext cx="914400" cy="914400"/>
          </a:xfrm>
          <a:prstGeom prst="rect">
            <a:avLst/>
          </a:prstGeom>
        </p:spPr>
      </p:pic>
      <p:pic>
        <p:nvPicPr>
          <p:cNvPr id="19" name="Gráfico 18" descr="Niños con relleno sólido">
            <a:extLst>
              <a:ext uri="{FF2B5EF4-FFF2-40B4-BE49-F238E27FC236}">
                <a16:creationId xmlns:a16="http://schemas.microsoft.com/office/drawing/2014/main" id="{73DDE296-3982-E63D-DC52-3FF77680D64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38800" y="5508208"/>
            <a:ext cx="914400" cy="9144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CB53C17-92F5-7755-3F2F-6386D02FD6C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75349" y="5506603"/>
            <a:ext cx="709008" cy="1043029"/>
          </a:xfrm>
          <a:prstGeom prst="rect">
            <a:avLst/>
          </a:prstGeom>
        </p:spPr>
      </p:pic>
      <p:pic>
        <p:nvPicPr>
          <p:cNvPr id="23" name="Gráfico 22" descr="Cabeza con engranajes con relleno sólido">
            <a:extLst>
              <a:ext uri="{FF2B5EF4-FFF2-40B4-BE49-F238E27FC236}">
                <a16:creationId xmlns:a16="http://schemas.microsoft.com/office/drawing/2014/main" id="{DDAE4220-A33D-4562-D0BA-90C3606B71D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9315" y="5420093"/>
            <a:ext cx="914400" cy="9144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B2FE812-63F0-385D-B692-3364E620A91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61902" y="156991"/>
            <a:ext cx="2019475" cy="57155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9ECB214-9944-9065-5418-4295E8BE8C0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9315" y="140716"/>
            <a:ext cx="1032977" cy="5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3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9152" y="108226"/>
            <a:ext cx="2338907" cy="467166"/>
          </a:xfrm>
        </p:spPr>
        <p:txBody>
          <a:bodyPr>
            <a:normAutofit fontScale="90000"/>
          </a:bodyPr>
          <a:lstStyle/>
          <a:p>
            <a:r>
              <a:rPr lang="es-ES" sz="2902" b="1" dirty="0"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  <a:endParaRPr lang="es-EC" sz="290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4EF67-B672-1436-80CA-8513DA476EEE}"/>
              </a:ext>
            </a:extLst>
          </p:cNvPr>
          <p:cNvSpPr txBox="1"/>
          <p:nvPr/>
        </p:nvSpPr>
        <p:spPr>
          <a:xfrm>
            <a:off x="129263" y="1384856"/>
            <a:ext cx="1122854" cy="371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32" b="1" dirty="0">
                <a:latin typeface="Arial Narrow" panose="020B0606020202030204" pitchFamily="34" charset="0"/>
              </a:rPr>
              <a:t>P</a:t>
            </a:r>
            <a:r>
              <a:rPr lang="es-MX" sz="1814" b="1" dirty="0">
                <a:latin typeface="Arial Narrow" panose="020B0606020202030204" pitchFamily="34" charset="0"/>
              </a:rPr>
              <a:t>reguntas</a:t>
            </a:r>
            <a:endParaRPr lang="es-EC" sz="1632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D890B1-9111-22E6-29C6-99073346E075}"/>
              </a:ext>
            </a:extLst>
          </p:cNvPr>
          <p:cNvSpPr txBox="1"/>
          <p:nvPr/>
        </p:nvSpPr>
        <p:spPr>
          <a:xfrm>
            <a:off x="150549" y="2798065"/>
            <a:ext cx="1699537" cy="650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14" b="1" dirty="0">
                <a:latin typeface="Arial Narrow" panose="020B0606020202030204" pitchFamily="34" charset="0"/>
              </a:rPr>
              <a:t>Problema central: </a:t>
            </a:r>
            <a:endParaRPr lang="es-EC" sz="1632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C4D9FF-90A3-2F3E-E825-F3B4EC0410F0}"/>
              </a:ext>
            </a:extLst>
          </p:cNvPr>
          <p:cNvSpPr txBox="1"/>
          <p:nvPr/>
        </p:nvSpPr>
        <p:spPr>
          <a:xfrm>
            <a:off x="1647952" y="941858"/>
            <a:ext cx="5287950" cy="13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9118" indent="-259118">
              <a:buFont typeface="Arial" panose="020B0604020202020204" pitchFamily="34" charset="0"/>
              <a:buChar char="•"/>
            </a:pPr>
            <a:r>
              <a:rPr lang="es-MX" sz="1632" dirty="0">
                <a:latin typeface="Arial Narrow" panose="020B0606020202030204" pitchFamily="34" charset="0"/>
              </a:rPr>
              <a:t>Los </a:t>
            </a:r>
            <a:r>
              <a:rPr lang="es-MX" sz="1632" dirty="0" err="1">
                <a:latin typeface="Arial Narrow" panose="020B0606020202030204" pitchFamily="34" charset="0"/>
              </a:rPr>
              <a:t>gad´s</a:t>
            </a:r>
            <a:r>
              <a:rPr lang="es-MX" sz="1632" dirty="0">
                <a:latin typeface="Arial Narrow" panose="020B0606020202030204" pitchFamily="34" charset="0"/>
              </a:rPr>
              <a:t> hacen algo?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s-MX" sz="1632" dirty="0">
                <a:latin typeface="Arial Narrow" panose="020B0606020202030204" pitchFamily="34" charset="0"/>
              </a:rPr>
              <a:t>¿Tienen competencia para hacer tal o cual acción en territorio?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s-MX" sz="1632" dirty="0">
                <a:latin typeface="Arial Narrow" panose="020B0606020202030204" pitchFamily="34" charset="0"/>
              </a:rPr>
              <a:t>Lo que hacen está bien?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s-MX" sz="1632" dirty="0">
                <a:latin typeface="Arial Narrow" panose="020B0606020202030204" pitchFamily="34" charset="0"/>
              </a:rPr>
              <a:t>Los proyectos y actividades están bajo una necesidad social?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s-MX" sz="1632" dirty="0">
                <a:latin typeface="Arial Narrow" panose="020B0606020202030204" pitchFamily="34" charset="0"/>
              </a:rPr>
              <a:t>Una buena planificación hace que se tenga buenos resultados?</a:t>
            </a:r>
            <a:endParaRPr lang="es-EC" sz="1632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980853-76D4-995A-A8CD-998B4FCDC7DF}"/>
              </a:ext>
            </a:extLst>
          </p:cNvPr>
          <p:cNvSpPr txBox="1"/>
          <p:nvPr/>
        </p:nvSpPr>
        <p:spPr>
          <a:xfrm>
            <a:off x="1599509" y="2654853"/>
            <a:ext cx="9718524" cy="84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32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ausencia de un sistema integral de gestión de calidad que sistematice, respalde y valore evidencias documentales de las acciones y estrategias ejecutadas en territorio que respondan a una necesidad comunitaria y obedezcan a una planificación organizacional</a:t>
            </a:r>
            <a:endParaRPr lang="es-EC" sz="1632" dirty="0">
              <a:latin typeface="Arial Narrow" panose="020B0606020202030204" pitchFamily="34" charset="0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808899EA-C4A2-5DFF-9FAE-FE0CBAEB6133}"/>
              </a:ext>
            </a:extLst>
          </p:cNvPr>
          <p:cNvSpPr/>
          <p:nvPr/>
        </p:nvSpPr>
        <p:spPr>
          <a:xfrm>
            <a:off x="1338321" y="2419423"/>
            <a:ext cx="261188" cy="13396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632"/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486B45D9-19D5-9561-5473-20A90F12C6BA}"/>
              </a:ext>
            </a:extLst>
          </p:cNvPr>
          <p:cNvSpPr/>
          <p:nvPr/>
        </p:nvSpPr>
        <p:spPr>
          <a:xfrm>
            <a:off x="1347367" y="912565"/>
            <a:ext cx="261188" cy="13396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632"/>
          </a:p>
        </p:txBody>
      </p:sp>
      <p:sp>
        <p:nvSpPr>
          <p:cNvPr id="15" name="Abrir llave 14">
            <a:extLst>
              <a:ext uri="{FF2B5EF4-FFF2-40B4-BE49-F238E27FC236}">
                <a16:creationId xmlns:a16="http://schemas.microsoft.com/office/drawing/2014/main" id="{481F08B5-CF9F-18AD-7849-2AC8A43E48C3}"/>
              </a:ext>
            </a:extLst>
          </p:cNvPr>
          <p:cNvSpPr/>
          <p:nvPr/>
        </p:nvSpPr>
        <p:spPr>
          <a:xfrm>
            <a:off x="1816600" y="4750833"/>
            <a:ext cx="275442" cy="11353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632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5EE20E-00BA-6938-EFCD-9D02BDA77417}"/>
              </a:ext>
            </a:extLst>
          </p:cNvPr>
          <p:cNvSpPr txBox="1"/>
          <p:nvPr/>
        </p:nvSpPr>
        <p:spPr>
          <a:xfrm>
            <a:off x="7436157" y="1169706"/>
            <a:ext cx="3408476" cy="84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9118" indent="-259118">
              <a:buFont typeface="Arial" panose="020B0604020202020204" pitchFamily="34" charset="0"/>
              <a:buChar char="•"/>
            </a:pPr>
            <a:r>
              <a:rPr lang="es-MX" sz="1632" dirty="0">
                <a:latin typeface="Arial Narrow" panose="020B0606020202030204" pitchFamily="34" charset="0"/>
              </a:rPr>
              <a:t>¿Cómo valora el cliente lo que hago?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s-MX" sz="1632" dirty="0">
                <a:latin typeface="Arial Narrow" panose="020B0606020202030204" pitchFamily="34" charset="0"/>
              </a:rPr>
              <a:t>Los datos son importantes?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s-MX" sz="1632" dirty="0">
                <a:latin typeface="Arial Narrow" panose="020B0606020202030204" pitchFamily="34" charset="0"/>
              </a:rPr>
              <a:t>Tenemos un gobierno abierto?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DB79696-DA1E-39CD-68C1-46500F6D9327}"/>
              </a:ext>
            </a:extLst>
          </p:cNvPr>
          <p:cNvSpPr/>
          <p:nvPr/>
        </p:nvSpPr>
        <p:spPr>
          <a:xfrm>
            <a:off x="7277877" y="912565"/>
            <a:ext cx="45719" cy="13291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84888DA-8B7A-A3A5-313B-05C8AEE1C95C}"/>
              </a:ext>
            </a:extLst>
          </p:cNvPr>
          <p:cNvSpPr txBox="1"/>
          <p:nvPr/>
        </p:nvSpPr>
        <p:spPr>
          <a:xfrm>
            <a:off x="119437" y="4835363"/>
            <a:ext cx="1699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ISO 18091 y GOBIERNO ABIERTO.</a:t>
            </a:r>
            <a:endParaRPr lang="es-EC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8E8D4C2-28F7-A51C-DC4B-0223F3C828D4}"/>
              </a:ext>
            </a:extLst>
          </p:cNvPr>
          <p:cNvSpPr txBox="1"/>
          <p:nvPr/>
        </p:nvSpPr>
        <p:spPr>
          <a:xfrm>
            <a:off x="2020844" y="4815289"/>
            <a:ext cx="4612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i="1" dirty="0">
                <a:latin typeface="Arial Narrow" panose="020B0606020202030204" pitchFamily="34" charset="0"/>
              </a:rPr>
              <a:t>Desarrollar un proceso de fortalecimiento GAD Loja para convertirse en un </a:t>
            </a:r>
            <a:r>
              <a:rPr lang="es-MX" i="1" dirty="0" err="1">
                <a:latin typeface="Arial Narrow" panose="020B0606020202030204" pitchFamily="34" charset="0"/>
              </a:rPr>
              <a:t>gob</a:t>
            </a:r>
            <a:r>
              <a:rPr lang="es-MX" i="1" dirty="0">
                <a:latin typeface="Arial Narrow" panose="020B0606020202030204" pitchFamily="34" charset="0"/>
              </a:rPr>
              <a:t> ab – </a:t>
            </a:r>
            <a:r>
              <a:rPr lang="es-MX" i="1" dirty="0" err="1">
                <a:latin typeface="Arial Narrow" panose="020B0606020202030204" pitchFamily="34" charset="0"/>
              </a:rPr>
              <a:t>dig</a:t>
            </a:r>
            <a:r>
              <a:rPr lang="es-MX" i="1" dirty="0">
                <a:latin typeface="Arial Narrow" panose="020B0606020202030204" pitchFamily="34" charset="0"/>
              </a:rPr>
              <a:t> aplicando la norma ISO 18091.</a:t>
            </a:r>
            <a:endParaRPr lang="es-EC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4E03BA9-B7AE-9B68-EC11-B6525280149E}"/>
              </a:ext>
            </a:extLst>
          </p:cNvPr>
          <p:cNvCxnSpPr/>
          <p:nvPr/>
        </p:nvCxnSpPr>
        <p:spPr>
          <a:xfrm flipV="1">
            <a:off x="391886" y="4013145"/>
            <a:ext cx="10767526" cy="187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FD16434D-6CA3-3317-ED9D-8E855480F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77" y="128088"/>
            <a:ext cx="1030793" cy="58658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C83694A-A147-BE05-EAB7-70ADAEB95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171" y="156359"/>
            <a:ext cx="1656340" cy="468776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2F271C5-6A94-8323-D557-491FCA407788}"/>
              </a:ext>
            </a:extLst>
          </p:cNvPr>
          <p:cNvCxnSpPr>
            <a:stCxn id="18" idx="3"/>
          </p:cNvCxnSpPr>
          <p:nvPr/>
        </p:nvCxnSpPr>
        <p:spPr>
          <a:xfrm flipV="1">
            <a:off x="6633360" y="4750833"/>
            <a:ext cx="1329540" cy="5261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FB8DAE5-1264-6E4D-1264-6B20BD39EAC1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633360" y="5276954"/>
            <a:ext cx="1329540" cy="190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B6F3C23-D114-CAA4-1A2E-E27AC77BF1BD}"/>
              </a:ext>
            </a:extLst>
          </p:cNvPr>
          <p:cNvSpPr txBox="1"/>
          <p:nvPr/>
        </p:nvSpPr>
        <p:spPr>
          <a:xfrm>
            <a:off x="8118790" y="4367562"/>
            <a:ext cx="3199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la gestión documental y de resultados. (semaforización)</a:t>
            </a:r>
            <a:endParaRPr lang="es-EC" sz="1600" dirty="0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C6CD431-FE2F-8116-634E-5292A6D78B2F}"/>
              </a:ext>
            </a:extLst>
          </p:cNvPr>
          <p:cNvCxnSpPr>
            <a:stCxn id="18" idx="3"/>
          </p:cNvCxnSpPr>
          <p:nvPr/>
        </p:nvCxnSpPr>
        <p:spPr>
          <a:xfrm>
            <a:off x="6633360" y="5276954"/>
            <a:ext cx="1329540" cy="990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9DACCAE-850E-0A5A-542D-0DA5CBE8B33E}"/>
              </a:ext>
            </a:extLst>
          </p:cNvPr>
          <p:cNvSpPr txBox="1"/>
          <p:nvPr/>
        </p:nvSpPr>
        <p:spPr>
          <a:xfrm>
            <a:off x="8118789" y="5112362"/>
            <a:ext cx="3199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la institucionalización de la norma ISO en el GAD (</a:t>
            </a:r>
            <a:r>
              <a:rPr lang="es-EC" sz="16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normat</a:t>
            </a:r>
            <a:r>
              <a:rPr lang="es-EC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OCI)</a:t>
            </a:r>
            <a:endParaRPr lang="es-EC" sz="1600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4EC599E-E2FA-5584-4B0F-50BF6E1A1732}"/>
              </a:ext>
            </a:extLst>
          </p:cNvPr>
          <p:cNvSpPr txBox="1"/>
          <p:nvPr/>
        </p:nvSpPr>
        <p:spPr>
          <a:xfrm>
            <a:off x="8118788" y="5859180"/>
            <a:ext cx="3199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Sistematizar y visibilizar las acciones en territorio (</a:t>
            </a:r>
            <a:r>
              <a:rPr lang="es-EC" sz="16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</a:t>
            </a:r>
            <a:r>
              <a:rPr lang="es-EC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digital).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62142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8B567D82-0A8E-F321-A0A9-F17A37E9FE3E}"/>
              </a:ext>
            </a:extLst>
          </p:cNvPr>
          <p:cNvSpPr/>
          <p:nvPr/>
        </p:nvSpPr>
        <p:spPr>
          <a:xfrm>
            <a:off x="8953500" y="1717844"/>
            <a:ext cx="1748203" cy="14052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5DD9C84-0C3E-B324-432E-253C2C3890EC}"/>
              </a:ext>
            </a:extLst>
          </p:cNvPr>
          <p:cNvSpPr/>
          <p:nvPr/>
        </p:nvSpPr>
        <p:spPr>
          <a:xfrm>
            <a:off x="318377" y="3499228"/>
            <a:ext cx="6765333" cy="457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Gráfico 2" descr="Culturista con relleno sólido">
            <a:extLst>
              <a:ext uri="{FF2B5EF4-FFF2-40B4-BE49-F238E27FC236}">
                <a16:creationId xmlns:a16="http://schemas.microsoft.com/office/drawing/2014/main" id="{1FFB9D3A-F7CE-8836-430C-0F68BD0C1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0118" y="5763721"/>
            <a:ext cx="914400" cy="914400"/>
          </a:xfrm>
          <a:prstGeom prst="rect">
            <a:avLst/>
          </a:prstGeom>
        </p:spPr>
      </p:pic>
      <p:pic>
        <p:nvPicPr>
          <p:cNvPr id="5" name="Gráfico 4" descr="Cadena de bloques con relleno sólido">
            <a:extLst>
              <a:ext uri="{FF2B5EF4-FFF2-40B4-BE49-F238E27FC236}">
                <a16:creationId xmlns:a16="http://schemas.microsoft.com/office/drawing/2014/main" id="{2B296FB0-46AA-E775-BCE9-00CD0D93A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3240" y="770214"/>
            <a:ext cx="914400" cy="914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29F6DB9-BA03-684E-561E-5BDC3FAA36E1}"/>
              </a:ext>
            </a:extLst>
          </p:cNvPr>
          <p:cNvSpPr txBox="1"/>
          <p:nvPr/>
        </p:nvSpPr>
        <p:spPr>
          <a:xfrm>
            <a:off x="2078123" y="5358677"/>
            <a:ext cx="2378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1" dirty="0">
                <a:latin typeface="Arial Narrow" panose="020B0606020202030204" pitchFamily="34" charset="0"/>
              </a:rPr>
              <a:t>Fort Capacidades.</a:t>
            </a:r>
            <a:endParaRPr lang="es-EC" sz="2400" b="1" i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7B70EA-71AD-0B8E-0D83-0E8B317CCD27}"/>
              </a:ext>
            </a:extLst>
          </p:cNvPr>
          <p:cNvSpPr txBox="1"/>
          <p:nvPr/>
        </p:nvSpPr>
        <p:spPr>
          <a:xfrm>
            <a:off x="4383558" y="308548"/>
            <a:ext cx="1113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1" dirty="0">
                <a:latin typeface="Arial Narrow" panose="020B0606020202030204" pitchFamily="34" charset="0"/>
              </a:rPr>
              <a:t>Aliados</a:t>
            </a:r>
            <a:endParaRPr lang="es-EC" sz="2400" b="1" i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0DFA510-DD5B-FE79-D25A-2E8D02EE9E50}"/>
              </a:ext>
            </a:extLst>
          </p:cNvPr>
          <p:cNvSpPr txBox="1"/>
          <p:nvPr/>
        </p:nvSpPr>
        <p:spPr>
          <a:xfrm>
            <a:off x="762654" y="310391"/>
            <a:ext cx="1885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1" dirty="0">
                <a:latin typeface="Arial Narrow" panose="020B0606020202030204" pitchFamily="34" charset="0"/>
              </a:rPr>
              <a:t>Social / </a:t>
            </a:r>
            <a:r>
              <a:rPr lang="es-MX" sz="2400" b="1" i="1" dirty="0" err="1">
                <a:latin typeface="Arial Narrow" panose="020B0606020202030204" pitchFamily="34" charset="0"/>
              </a:rPr>
              <a:t>autod</a:t>
            </a:r>
            <a:r>
              <a:rPr lang="es-MX" sz="2400" b="1" i="1" dirty="0">
                <a:latin typeface="Arial Narrow" panose="020B0606020202030204" pitchFamily="34" charset="0"/>
              </a:rPr>
              <a:t>.</a:t>
            </a:r>
            <a:endParaRPr lang="es-EC" sz="2400" b="1" i="1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1FCDAD1-8603-F01D-3204-B3EF25F557CB}"/>
              </a:ext>
            </a:extLst>
          </p:cNvPr>
          <p:cNvSpPr/>
          <p:nvPr/>
        </p:nvSpPr>
        <p:spPr>
          <a:xfrm rot="16200000">
            <a:off x="696710" y="2466506"/>
            <a:ext cx="1833933" cy="154421"/>
          </a:xfrm>
          <a:prstGeom prst="rightArrow">
            <a:avLst>
              <a:gd name="adj1" fmla="val 50000"/>
              <a:gd name="adj2" fmla="val 31304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182EF0F9-4B5C-DDD0-7DE0-85AD595C15DD}"/>
              </a:ext>
            </a:extLst>
          </p:cNvPr>
          <p:cNvSpPr/>
          <p:nvPr/>
        </p:nvSpPr>
        <p:spPr>
          <a:xfrm rot="16200000">
            <a:off x="4006349" y="2490296"/>
            <a:ext cx="1833933" cy="154421"/>
          </a:xfrm>
          <a:prstGeom prst="rightArrow">
            <a:avLst>
              <a:gd name="adj1" fmla="val 50000"/>
              <a:gd name="adj2" fmla="val 31304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B0723014-415D-20FA-BC9D-50340024A71A}"/>
              </a:ext>
            </a:extLst>
          </p:cNvPr>
          <p:cNvSpPr/>
          <p:nvPr/>
        </p:nvSpPr>
        <p:spPr>
          <a:xfrm rot="5400000">
            <a:off x="2118260" y="4389628"/>
            <a:ext cx="1833933" cy="154421"/>
          </a:xfrm>
          <a:prstGeom prst="rightArrow">
            <a:avLst>
              <a:gd name="adj1" fmla="val 50000"/>
              <a:gd name="adj2" fmla="val 31304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238E2C7-183E-3541-0F2C-59AD5DECCF63}"/>
              </a:ext>
            </a:extLst>
          </p:cNvPr>
          <p:cNvSpPr txBox="1"/>
          <p:nvPr/>
        </p:nvSpPr>
        <p:spPr>
          <a:xfrm>
            <a:off x="4312891" y="4877934"/>
            <a:ext cx="20477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 Narrow" panose="020B0606020202030204" pitchFamily="34" charset="0"/>
              </a:rPr>
              <a:t>Aplicación de metodologías y herramientas  para proyectos y su planificación / ejecución: MML , Análisis espacial, Centros de Atención.</a:t>
            </a:r>
            <a:endParaRPr lang="es-EC" sz="1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400061-2738-A4E9-74A9-F1EBA76957A1}"/>
              </a:ext>
            </a:extLst>
          </p:cNvPr>
          <p:cNvSpPr txBox="1"/>
          <p:nvPr/>
        </p:nvSpPr>
        <p:spPr>
          <a:xfrm>
            <a:off x="1849489" y="2311111"/>
            <a:ext cx="1403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 Narrow" panose="020B0606020202030204" pitchFamily="34" charset="0"/>
              </a:rPr>
              <a:t>Voluntad política</a:t>
            </a:r>
          </a:p>
          <a:p>
            <a:r>
              <a:rPr lang="es-MX" sz="1400" dirty="0">
                <a:latin typeface="Arial Narrow" panose="020B0606020202030204" pitchFamily="34" charset="0"/>
              </a:rPr>
              <a:t>Voluntad técnica</a:t>
            </a:r>
            <a:endParaRPr lang="es-EC" sz="1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197326F-0EC5-FE83-ECCE-CA0DBC9F0719}"/>
              </a:ext>
            </a:extLst>
          </p:cNvPr>
          <p:cNvSpPr txBox="1"/>
          <p:nvPr/>
        </p:nvSpPr>
        <p:spPr>
          <a:xfrm>
            <a:off x="5072102" y="1717844"/>
            <a:ext cx="20477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 Narrow" panose="020B0606020202030204" pitchFamily="34" charset="0"/>
              </a:rPr>
              <a:t>Alianzas estratégicas</a:t>
            </a:r>
            <a:endParaRPr lang="es-EC" sz="140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95B70D2-61BB-2884-B99B-3E8386A6D5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21" y="2876483"/>
            <a:ext cx="864398" cy="518899"/>
          </a:xfrm>
          <a:prstGeom prst="rect">
            <a:avLst/>
          </a:prstGeom>
          <a:noFill/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6FB2D7C-8D75-71B8-C2EF-384188DBC8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1357" y="2791937"/>
            <a:ext cx="1196795" cy="57329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D0B27C4-5F13-7A0C-AF35-A2362DE7F3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880" y="2224285"/>
            <a:ext cx="966981" cy="550270"/>
          </a:xfrm>
          <a:prstGeom prst="rect">
            <a:avLst/>
          </a:prstGeom>
        </p:spPr>
      </p:pic>
      <p:pic>
        <p:nvPicPr>
          <p:cNvPr id="21" name="Imagen 20" descr="Consejo Nacional de Competencias">
            <a:extLst>
              <a:ext uri="{FF2B5EF4-FFF2-40B4-BE49-F238E27FC236}">
                <a16:creationId xmlns:a16="http://schemas.microsoft.com/office/drawing/2014/main" id="{B78678B5-55EE-DC4A-BB2A-7F6582C1B9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33" y="2146569"/>
            <a:ext cx="1405724" cy="52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E72716EF-1ED2-5CEB-C46B-F0FC426E32DA}"/>
              </a:ext>
            </a:extLst>
          </p:cNvPr>
          <p:cNvSpPr txBox="1"/>
          <p:nvPr/>
        </p:nvSpPr>
        <p:spPr>
          <a:xfrm>
            <a:off x="9085898" y="777048"/>
            <a:ext cx="1211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1" dirty="0">
                <a:latin typeface="Arial Narrow" panose="020B0606020202030204" pitchFamily="34" charset="0"/>
              </a:rPr>
              <a:t>Anexo A</a:t>
            </a:r>
            <a:endParaRPr lang="es-EC" sz="2400" b="1" i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FD78125-6112-E4D6-6C0E-7333145D7DE8}"/>
              </a:ext>
            </a:extLst>
          </p:cNvPr>
          <p:cNvSpPr txBox="1"/>
          <p:nvPr/>
        </p:nvSpPr>
        <p:spPr>
          <a:xfrm>
            <a:off x="8584354" y="1808379"/>
            <a:ext cx="2545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dirty="0">
                <a:latin typeface="Arial Narrow" panose="020B0606020202030204" pitchFamily="34" charset="0"/>
              </a:rPr>
              <a:t>Sistematización </a:t>
            </a:r>
          </a:p>
          <a:p>
            <a:pPr algn="ctr"/>
            <a:r>
              <a:rPr lang="es-MX" sz="1800" dirty="0">
                <a:latin typeface="Arial Narrow" panose="020B0606020202030204" pitchFamily="34" charset="0"/>
              </a:rPr>
              <a:t>Análisis</a:t>
            </a:r>
          </a:p>
          <a:p>
            <a:pPr algn="ctr"/>
            <a:r>
              <a:rPr lang="es-MX" dirty="0">
                <a:latin typeface="Arial Narrow" panose="020B0606020202030204" pitchFamily="34" charset="0"/>
              </a:rPr>
              <a:t>Evaluación </a:t>
            </a:r>
          </a:p>
          <a:p>
            <a:pPr algn="ctr"/>
            <a:r>
              <a:rPr lang="es-MX" sz="1800" dirty="0">
                <a:latin typeface="Arial Narrow" panose="020B0606020202030204" pitchFamily="34" charset="0"/>
              </a:rPr>
              <a:t>Semafori</a:t>
            </a:r>
            <a:r>
              <a:rPr lang="es-MX" dirty="0">
                <a:latin typeface="Arial Narrow" panose="020B0606020202030204" pitchFamily="34" charset="0"/>
              </a:rPr>
              <a:t>zación</a:t>
            </a:r>
            <a:endParaRPr lang="es-MX" sz="1800" dirty="0">
              <a:latin typeface="Arial Narrow" panose="020B0606020202030204" pitchFamily="34" charset="0"/>
            </a:endParaRP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E920D25B-6FED-9328-2B54-C499CC2B8B7A}"/>
              </a:ext>
            </a:extLst>
          </p:cNvPr>
          <p:cNvSpPr/>
          <p:nvPr/>
        </p:nvSpPr>
        <p:spPr>
          <a:xfrm>
            <a:off x="6800695" y="419737"/>
            <a:ext cx="487413" cy="6083649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DF88A2E1-0A19-2E01-BFA1-5BF008C7E2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8629" y="6266465"/>
            <a:ext cx="1656340" cy="46877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5B017ED-10BF-A1BE-EE54-F6D54832D5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587" y="6148658"/>
            <a:ext cx="1030793" cy="586583"/>
          </a:xfrm>
          <a:prstGeom prst="rect">
            <a:avLst/>
          </a:prstGeom>
        </p:spPr>
      </p:pic>
      <p:pic>
        <p:nvPicPr>
          <p:cNvPr id="6" name="Gráfico 5" descr="Conexiones con relleno sólido">
            <a:extLst>
              <a:ext uri="{FF2B5EF4-FFF2-40B4-BE49-F238E27FC236}">
                <a16:creationId xmlns:a16="http://schemas.microsoft.com/office/drawing/2014/main" id="{8FEE5561-5987-B5DD-5415-D8076A3FD5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9266" y="759523"/>
            <a:ext cx="914400" cy="9144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ED69CA9-4F44-0009-B33F-C0AABB4EA818}"/>
              </a:ext>
            </a:extLst>
          </p:cNvPr>
          <p:cNvSpPr txBox="1"/>
          <p:nvPr/>
        </p:nvSpPr>
        <p:spPr>
          <a:xfrm>
            <a:off x="9182028" y="3692352"/>
            <a:ext cx="1350434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dirty="0">
                <a:latin typeface="Arial Narrow" panose="020B0606020202030204" pitchFamily="34" charset="0"/>
              </a:rPr>
              <a:t>subindicadores generales</a:t>
            </a:r>
            <a:endParaRPr lang="es-EC" sz="1632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58D926D-6778-66AC-152F-43530589F334}"/>
              </a:ext>
            </a:extLst>
          </p:cNvPr>
          <p:cNvSpPr txBox="1"/>
          <p:nvPr/>
        </p:nvSpPr>
        <p:spPr>
          <a:xfrm>
            <a:off x="9351269" y="4824603"/>
            <a:ext cx="1350434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dirty="0">
                <a:latin typeface="Arial Narrow" panose="020B0606020202030204" pitchFamily="34" charset="0"/>
              </a:rPr>
              <a:t>subindicadores específicos</a:t>
            </a:r>
            <a:endParaRPr lang="es-EC" sz="1632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8728A6C-2512-ECC6-388F-38BEBB950F44}"/>
              </a:ext>
            </a:extLst>
          </p:cNvPr>
          <p:cNvSpPr txBox="1"/>
          <p:nvPr/>
        </p:nvSpPr>
        <p:spPr>
          <a:xfrm>
            <a:off x="9135440" y="4255299"/>
            <a:ext cx="1573600" cy="34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b="1" i="1" dirty="0">
                <a:latin typeface="Arial Narrow" panose="020B0606020202030204" pitchFamily="34" charset="0"/>
              </a:rPr>
              <a:t>Normatividad</a:t>
            </a:r>
            <a:endParaRPr lang="es-EC" sz="1632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4FBEBD7-3430-0E59-1F00-AE9034B431A6}"/>
              </a:ext>
            </a:extLst>
          </p:cNvPr>
          <p:cNvSpPr txBox="1"/>
          <p:nvPr/>
        </p:nvSpPr>
        <p:spPr>
          <a:xfrm>
            <a:off x="9262144" y="5342737"/>
            <a:ext cx="1573600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b="1" i="1" dirty="0">
                <a:latin typeface="Arial Narrow" panose="020B0606020202030204" pitchFamily="34" charset="0"/>
              </a:rPr>
              <a:t>Acciones en territorio</a:t>
            </a:r>
            <a:endParaRPr lang="es-EC" sz="1632" dirty="0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4351DBFC-41C5-8E75-19EE-6939903AECD9}"/>
              </a:ext>
            </a:extLst>
          </p:cNvPr>
          <p:cNvCxnSpPr>
            <a:cxnSpLocks/>
          </p:cNvCxnSpPr>
          <p:nvPr/>
        </p:nvCxnSpPr>
        <p:spPr>
          <a:xfrm flipV="1">
            <a:off x="7730726" y="1013725"/>
            <a:ext cx="0" cy="2421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B067CB57-574C-C8EE-0910-5C90909E68C8}"/>
              </a:ext>
            </a:extLst>
          </p:cNvPr>
          <p:cNvCxnSpPr/>
          <p:nvPr/>
        </p:nvCxnSpPr>
        <p:spPr>
          <a:xfrm>
            <a:off x="7728117" y="1007881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68798D3F-9E3F-B47F-C7A6-00DFB8B3C1F8}"/>
              </a:ext>
            </a:extLst>
          </p:cNvPr>
          <p:cNvCxnSpPr>
            <a:stCxn id="26" idx="2"/>
          </p:cNvCxnSpPr>
          <p:nvPr/>
        </p:nvCxnSpPr>
        <p:spPr>
          <a:xfrm flipV="1">
            <a:off x="7288108" y="3460683"/>
            <a:ext cx="440009" cy="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brir corchete 42">
            <a:extLst>
              <a:ext uri="{FF2B5EF4-FFF2-40B4-BE49-F238E27FC236}">
                <a16:creationId xmlns:a16="http://schemas.microsoft.com/office/drawing/2014/main" id="{D3D930A7-CEBE-F9F0-C601-5AB4F1FEF480}"/>
              </a:ext>
            </a:extLst>
          </p:cNvPr>
          <p:cNvSpPr/>
          <p:nvPr/>
        </p:nvSpPr>
        <p:spPr>
          <a:xfrm>
            <a:off x="9085898" y="3476350"/>
            <a:ext cx="266772" cy="1201826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Cerrar corchete 43">
            <a:extLst>
              <a:ext uri="{FF2B5EF4-FFF2-40B4-BE49-F238E27FC236}">
                <a16:creationId xmlns:a16="http://schemas.microsoft.com/office/drawing/2014/main" id="{A3E5C21C-7923-4785-A3DC-EA6001B7AEEB}"/>
              </a:ext>
            </a:extLst>
          </p:cNvPr>
          <p:cNvSpPr/>
          <p:nvPr/>
        </p:nvSpPr>
        <p:spPr>
          <a:xfrm>
            <a:off x="10619201" y="4824603"/>
            <a:ext cx="216543" cy="131445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786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965A102-0CFA-11FB-5B7C-E40875E5E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1621639"/>
              </p:ext>
            </p:extLst>
          </p:nvPr>
        </p:nvGraphicFramePr>
        <p:xfrm>
          <a:off x="904660" y="8537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AFD59A3-2C95-536D-F644-071CD09520C6}"/>
              </a:ext>
            </a:extLst>
          </p:cNvPr>
          <p:cNvSpPr txBox="1"/>
          <p:nvPr/>
        </p:nvSpPr>
        <p:spPr>
          <a:xfrm>
            <a:off x="919918" y="2658933"/>
            <a:ext cx="17982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i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Evaluar</a:t>
            </a:r>
          </a:p>
          <a:p>
            <a:r>
              <a:rPr lang="es-ES_tradnl" b="1" i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Proponer</a:t>
            </a:r>
          </a:p>
          <a:p>
            <a:r>
              <a:rPr lang="es-ES_tradnl" b="1" i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Colegiado</a:t>
            </a:r>
          </a:p>
          <a:p>
            <a:r>
              <a:rPr lang="es-ES_tradnl" b="1" i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Normativo</a:t>
            </a:r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B1DD15-2B2B-E00D-A780-8F65DBA5E331}"/>
              </a:ext>
            </a:extLst>
          </p:cNvPr>
          <p:cNvSpPr txBox="1"/>
          <p:nvPr/>
        </p:nvSpPr>
        <p:spPr>
          <a:xfrm>
            <a:off x="6944187" y="1525763"/>
            <a:ext cx="2357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i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Propuesta</a:t>
            </a:r>
          </a:p>
          <a:p>
            <a:r>
              <a:rPr lang="es-ES_tradnl" b="1" i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22 artículos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C6015B-FB7C-3097-7457-6172940EA2C5}"/>
              </a:ext>
            </a:extLst>
          </p:cNvPr>
          <p:cNvSpPr txBox="1"/>
          <p:nvPr/>
        </p:nvSpPr>
        <p:spPr>
          <a:xfrm>
            <a:off x="9032660" y="3727435"/>
            <a:ext cx="3045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i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Sostenibilidad</a:t>
            </a:r>
          </a:p>
          <a:p>
            <a:r>
              <a:rPr lang="es-ES_tradnl" b="1" i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Procesos eficientes aplicando la norma</a:t>
            </a:r>
          </a:p>
          <a:p>
            <a:r>
              <a:rPr lang="es-ES_tradnl" b="1" i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Gobierno confiable</a:t>
            </a:r>
            <a:endParaRPr lang="es-EC" dirty="0"/>
          </a:p>
        </p:txBody>
      </p:sp>
      <p:pic>
        <p:nvPicPr>
          <p:cNvPr id="9" name="Gráfico 8" descr="Calendario con relleno sólido">
            <a:extLst>
              <a:ext uri="{FF2B5EF4-FFF2-40B4-BE49-F238E27FC236}">
                <a16:creationId xmlns:a16="http://schemas.microsoft.com/office/drawing/2014/main" id="{626312C6-5CC9-AB7D-CBD5-2712A9A1A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29787" y="1391728"/>
            <a:ext cx="914400" cy="914400"/>
          </a:xfrm>
          <a:prstGeom prst="rect">
            <a:avLst/>
          </a:prstGeom>
        </p:spPr>
      </p:pic>
      <p:pic>
        <p:nvPicPr>
          <p:cNvPr id="10" name="Gráfico 9" descr="Calendario con relleno sólido">
            <a:extLst>
              <a:ext uri="{FF2B5EF4-FFF2-40B4-BE49-F238E27FC236}">
                <a16:creationId xmlns:a16="http://schemas.microsoft.com/office/drawing/2014/main" id="{98B7717E-EA8E-1EC8-BF3D-E484B6FBD5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9740" y="2648634"/>
            <a:ext cx="914400" cy="914400"/>
          </a:xfrm>
          <a:prstGeom prst="rect">
            <a:avLst/>
          </a:prstGeom>
        </p:spPr>
      </p:pic>
      <p:pic>
        <p:nvPicPr>
          <p:cNvPr id="12" name="Gráfico 11" descr="Búsqueda de carpetas con relleno sólido">
            <a:extLst>
              <a:ext uri="{FF2B5EF4-FFF2-40B4-BE49-F238E27FC236}">
                <a16:creationId xmlns:a16="http://schemas.microsoft.com/office/drawing/2014/main" id="{ECF3662B-BDF1-635B-EE5A-A74974D5B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23067" y="3859262"/>
            <a:ext cx="914400" cy="914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92467FD-F67F-0D3E-C2C2-082AB41B9E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977" y="6165432"/>
            <a:ext cx="1345347" cy="55636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46B84B4-57B3-69AF-3F03-C366E5C22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14666" y="5953212"/>
            <a:ext cx="1345347" cy="7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E98AC89-FE84-C98D-8E18-F0BD31CC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98" y="0"/>
            <a:ext cx="8901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9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SO 18091">
            <a:extLst>
              <a:ext uri="{FF2B5EF4-FFF2-40B4-BE49-F238E27FC236}">
                <a16:creationId xmlns:a16="http://schemas.microsoft.com/office/drawing/2014/main" id="{32F22109-12D8-364A-E9F0-E552A1657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 bwMode="auto">
          <a:xfrm>
            <a:off x="6888662" y="2256713"/>
            <a:ext cx="1441873" cy="1441873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B512A6-3097-51BB-190F-AA2816B43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320" y="3107094"/>
            <a:ext cx="1629667" cy="461227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E635787-3238-A9C4-AB68-9230A2382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859" y="1705739"/>
            <a:ext cx="1507256" cy="857720"/>
          </a:xfrm>
          <a:prstGeom prst="rect">
            <a:avLst/>
          </a:prstGeom>
        </p:spPr>
      </p:pic>
      <p:pic>
        <p:nvPicPr>
          <p:cNvPr id="5" name="Imagen 4" descr="Consejo Nacional de Competencias">
            <a:extLst>
              <a:ext uri="{FF2B5EF4-FFF2-40B4-BE49-F238E27FC236}">
                <a16:creationId xmlns:a16="http://schemas.microsoft.com/office/drawing/2014/main" id="{167BBC40-758E-2368-C859-5A6FB31E2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96" y="4444439"/>
            <a:ext cx="1593903" cy="59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9C9156-A0F9-AF97-9A5C-C874DE96B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6444" y="5244016"/>
            <a:ext cx="1400006" cy="670632"/>
          </a:xfrm>
          <a:prstGeom prst="rect">
            <a:avLst/>
          </a:prstGeom>
        </p:spPr>
      </p:pic>
      <p:sp>
        <p:nvSpPr>
          <p:cNvPr id="7" name="Abrir llave 6">
            <a:extLst>
              <a:ext uri="{FF2B5EF4-FFF2-40B4-BE49-F238E27FC236}">
                <a16:creationId xmlns:a16="http://schemas.microsoft.com/office/drawing/2014/main" id="{5B1A9EF2-3BED-D77C-5386-A489DE2CAA0C}"/>
              </a:ext>
            </a:extLst>
          </p:cNvPr>
          <p:cNvSpPr/>
          <p:nvPr/>
        </p:nvSpPr>
        <p:spPr>
          <a:xfrm>
            <a:off x="1531471" y="1573772"/>
            <a:ext cx="283830" cy="24719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A976D6B-3795-9C25-B550-EBB41A215FF7}"/>
              </a:ext>
            </a:extLst>
          </p:cNvPr>
          <p:cNvCxnSpPr>
            <a:cxnSpLocks/>
          </p:cNvCxnSpPr>
          <p:nvPr/>
        </p:nvCxnSpPr>
        <p:spPr>
          <a:xfrm flipH="1">
            <a:off x="862328" y="2828390"/>
            <a:ext cx="5993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10679E6-F1B0-0940-6536-D2EEB6B2A27C}"/>
              </a:ext>
            </a:extLst>
          </p:cNvPr>
          <p:cNvCxnSpPr>
            <a:cxnSpLocks/>
          </p:cNvCxnSpPr>
          <p:nvPr/>
        </p:nvCxnSpPr>
        <p:spPr>
          <a:xfrm>
            <a:off x="862328" y="2828390"/>
            <a:ext cx="0" cy="2172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402C7E90-8C96-5DF0-7A57-76EA313B1B25}"/>
              </a:ext>
            </a:extLst>
          </p:cNvPr>
          <p:cNvCxnSpPr>
            <a:cxnSpLocks/>
          </p:cNvCxnSpPr>
          <p:nvPr/>
        </p:nvCxnSpPr>
        <p:spPr>
          <a:xfrm flipV="1">
            <a:off x="846894" y="4741484"/>
            <a:ext cx="826492" cy="241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1FC8AA12-4D08-DCD2-0AC1-32D55FE428E5}"/>
              </a:ext>
            </a:extLst>
          </p:cNvPr>
          <p:cNvCxnSpPr/>
          <p:nvPr/>
        </p:nvCxnSpPr>
        <p:spPr>
          <a:xfrm>
            <a:off x="862328" y="4992414"/>
            <a:ext cx="830424" cy="5032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lecha: a la izquierda, derecha y arriba 15">
            <a:extLst>
              <a:ext uri="{FF2B5EF4-FFF2-40B4-BE49-F238E27FC236}">
                <a16:creationId xmlns:a16="http://schemas.microsoft.com/office/drawing/2014/main" id="{F35264A8-8800-A258-DE90-BF94BD5F13CE}"/>
              </a:ext>
            </a:extLst>
          </p:cNvPr>
          <p:cNvSpPr/>
          <p:nvPr/>
        </p:nvSpPr>
        <p:spPr>
          <a:xfrm rot="5400000">
            <a:off x="3812750" y="2435279"/>
            <a:ext cx="793102" cy="1084741"/>
          </a:xfrm>
          <a:prstGeom prst="leftRightUpArrow">
            <a:avLst>
              <a:gd name="adj1" fmla="val 2735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1B7788A3-27BD-5E45-2200-A19B6C873353}"/>
              </a:ext>
            </a:extLst>
          </p:cNvPr>
          <p:cNvGraphicFramePr/>
          <p:nvPr/>
        </p:nvGraphicFramePr>
        <p:xfrm>
          <a:off x="4022110" y="380414"/>
          <a:ext cx="7413160" cy="5194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A0E155E-AAF8-2F15-7865-13D0C25B25E8}"/>
              </a:ext>
            </a:extLst>
          </p:cNvPr>
          <p:cNvSpPr txBox="1"/>
          <p:nvPr/>
        </p:nvSpPr>
        <p:spPr>
          <a:xfrm>
            <a:off x="291659" y="442379"/>
            <a:ext cx="2339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b="1" i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HITOS y  PROYECCIÓN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416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0E126-0FAC-46E1-FEB4-FB70C06E3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611" y="422786"/>
            <a:ext cx="5019074" cy="18521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4000" dirty="0">
                <a:solidFill>
                  <a:srgbClr val="000000"/>
                </a:solidFill>
                <a:latin typeface="+mj-lt"/>
              </a:rPr>
              <a:t>E</a:t>
            </a:r>
            <a:r>
              <a:rPr lang="es-MX" sz="4000" b="0" i="0" u="none" strike="noStrike" baseline="0" dirty="0">
                <a:solidFill>
                  <a:srgbClr val="000000"/>
                </a:solidFill>
                <a:latin typeface="+mj-lt"/>
              </a:rPr>
              <a:t>valuación de la gestión de los Gobiernos Locales.</a:t>
            </a:r>
            <a:endParaRPr lang="en-US" sz="4200" b="1" kern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95614AD-B4AC-BEF2-8433-E97A12D63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47" y="952123"/>
            <a:ext cx="4191055" cy="238496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89ACCE0-9047-7C15-8614-79B897A7ECA9}"/>
              </a:ext>
            </a:extLst>
          </p:cNvPr>
          <p:cNvSpPr txBox="1"/>
          <p:nvPr/>
        </p:nvSpPr>
        <p:spPr>
          <a:xfrm>
            <a:off x="1927124" y="2605819"/>
            <a:ext cx="2753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MX" sz="2800" dirty="0">
                <a:solidFill>
                  <a:srgbClr val="000000"/>
                </a:solidFill>
                <a:latin typeface="+mj-lt"/>
              </a:rPr>
              <a:t>Caso de estudio: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E13201-CED0-EFB6-0223-A2406DEBACDA}"/>
              </a:ext>
            </a:extLst>
          </p:cNvPr>
          <p:cNvSpPr txBox="1"/>
          <p:nvPr/>
        </p:nvSpPr>
        <p:spPr>
          <a:xfrm>
            <a:off x="489096" y="3521524"/>
            <a:ext cx="59141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rgbClr val="000000"/>
                </a:solidFill>
                <a:latin typeface="+mj-lt"/>
              </a:rPr>
              <a:t>GOBIERNO AUTONÓMO DESCENTRALIZADO MUNICIPAL DE LOJA</a:t>
            </a:r>
            <a:endParaRPr lang="es-MX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18A047-6928-CEFB-1BE9-7578CA768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987" y="3942836"/>
            <a:ext cx="4029554" cy="11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7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8F9F8C7-BAF9-80FB-3795-BC5D056C6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668118"/>
              </p:ext>
            </p:extLst>
          </p:nvPr>
        </p:nvGraphicFramePr>
        <p:xfrm>
          <a:off x="1933678" y="4699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ISO 18091">
            <a:extLst>
              <a:ext uri="{FF2B5EF4-FFF2-40B4-BE49-F238E27FC236}">
                <a16:creationId xmlns:a16="http://schemas.microsoft.com/office/drawing/2014/main" id="{1266FEAF-BCD1-F791-0AE3-90637F6AF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 bwMode="auto">
          <a:xfrm>
            <a:off x="9583634" y="218512"/>
            <a:ext cx="1078817" cy="1078817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undación Quiera - Informe de Sostenibilidad 2020">
            <a:extLst>
              <a:ext uri="{FF2B5EF4-FFF2-40B4-BE49-F238E27FC236}">
                <a16:creationId xmlns:a16="http://schemas.microsoft.com/office/drawing/2014/main" id="{190890A2-0EE3-128F-ED29-6E7F2245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7916" y="5132363"/>
            <a:ext cx="1673128" cy="16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promiso Institucional - Sostenibilidad">
            <a:extLst>
              <a:ext uri="{FF2B5EF4-FFF2-40B4-BE49-F238E27FC236}">
                <a16:creationId xmlns:a16="http://schemas.microsoft.com/office/drawing/2014/main" id="{5D9A0A6D-1909-7EAD-C376-CAE5F6C2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81" y="5326053"/>
            <a:ext cx="1362536" cy="12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D32B90-311D-0EAC-C4D6-B0D5087F7E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347" y="969384"/>
            <a:ext cx="3122922" cy="1409665"/>
          </a:xfrm>
          <a:prstGeom prst="rect">
            <a:avLst/>
          </a:prstGeom>
        </p:spPr>
      </p:pic>
      <p:sp>
        <p:nvSpPr>
          <p:cNvPr id="6" name="Flecha: curvada hacia abajo 5">
            <a:extLst>
              <a:ext uri="{FF2B5EF4-FFF2-40B4-BE49-F238E27FC236}">
                <a16:creationId xmlns:a16="http://schemas.microsoft.com/office/drawing/2014/main" id="{0925DEDC-3F7E-5923-CBFA-A0437AB89F92}"/>
              </a:ext>
            </a:extLst>
          </p:cNvPr>
          <p:cNvSpPr/>
          <p:nvPr/>
        </p:nvSpPr>
        <p:spPr>
          <a:xfrm rot="9452979">
            <a:off x="4785915" y="5942791"/>
            <a:ext cx="1248796" cy="568832"/>
          </a:xfrm>
          <a:prstGeom prst="curvedDownArrow">
            <a:avLst>
              <a:gd name="adj1" fmla="val 25000"/>
              <a:gd name="adj2" fmla="val 50000"/>
              <a:gd name="adj3" fmla="val 5562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Flecha: curvada hacia abajo 6">
            <a:extLst>
              <a:ext uri="{FF2B5EF4-FFF2-40B4-BE49-F238E27FC236}">
                <a16:creationId xmlns:a16="http://schemas.microsoft.com/office/drawing/2014/main" id="{E159E03C-64A2-9FE8-F13B-D1BFA61D9039}"/>
              </a:ext>
            </a:extLst>
          </p:cNvPr>
          <p:cNvSpPr/>
          <p:nvPr/>
        </p:nvSpPr>
        <p:spPr>
          <a:xfrm flipH="1">
            <a:off x="3159675" y="321317"/>
            <a:ext cx="1243193" cy="567756"/>
          </a:xfrm>
          <a:prstGeom prst="curvedDownArrow">
            <a:avLst>
              <a:gd name="adj1" fmla="val 25000"/>
              <a:gd name="adj2" fmla="val 50000"/>
              <a:gd name="adj3" fmla="val 5562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Flecha: curvada hacia abajo 7">
            <a:extLst>
              <a:ext uri="{FF2B5EF4-FFF2-40B4-BE49-F238E27FC236}">
                <a16:creationId xmlns:a16="http://schemas.microsoft.com/office/drawing/2014/main" id="{4844BDE0-83D9-62A6-271C-9AA35CEBD45A}"/>
              </a:ext>
            </a:extLst>
          </p:cNvPr>
          <p:cNvSpPr/>
          <p:nvPr/>
        </p:nvSpPr>
        <p:spPr>
          <a:xfrm rot="12053859" flipH="1">
            <a:off x="6017917" y="5943330"/>
            <a:ext cx="1243193" cy="567756"/>
          </a:xfrm>
          <a:prstGeom prst="curvedDownArrow">
            <a:avLst>
              <a:gd name="adj1" fmla="val 25000"/>
              <a:gd name="adj2" fmla="val 50000"/>
              <a:gd name="adj3" fmla="val 5562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Flecha: curvada hacia abajo 8">
            <a:extLst>
              <a:ext uri="{FF2B5EF4-FFF2-40B4-BE49-F238E27FC236}">
                <a16:creationId xmlns:a16="http://schemas.microsoft.com/office/drawing/2014/main" id="{30F38519-FBA2-D84A-DA60-C52261DE0313}"/>
              </a:ext>
            </a:extLst>
          </p:cNvPr>
          <p:cNvSpPr/>
          <p:nvPr/>
        </p:nvSpPr>
        <p:spPr>
          <a:xfrm rot="20395805">
            <a:off x="8129388" y="884250"/>
            <a:ext cx="1505356" cy="687184"/>
          </a:xfrm>
          <a:prstGeom prst="curvedDownArrow">
            <a:avLst>
              <a:gd name="adj1" fmla="val 25000"/>
              <a:gd name="adj2" fmla="val 50000"/>
              <a:gd name="adj3" fmla="val 5562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971DF11-952B-F0D9-2ECB-0C11114EA502}"/>
              </a:ext>
            </a:extLst>
          </p:cNvPr>
          <p:cNvSpPr txBox="1"/>
          <p:nvPr/>
        </p:nvSpPr>
        <p:spPr>
          <a:xfrm>
            <a:off x="208347" y="6227207"/>
            <a:ext cx="111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i="1" dirty="0">
                <a:solidFill>
                  <a:srgbClr val="000000"/>
                </a:solidFill>
                <a:latin typeface="+mj-lt"/>
              </a:rPr>
              <a:t>AGENDA</a:t>
            </a:r>
            <a:endParaRPr lang="es-EC" b="1" i="1" dirty="0"/>
          </a:p>
        </p:txBody>
      </p:sp>
      <p:pic>
        <p:nvPicPr>
          <p:cNvPr id="1030" name="Picture 6" descr="Qué es Gobierno Abierto? – Instituto Duranguense de Acceso a la Información  Pública y de Protección de Datos Personales">
            <a:extLst>
              <a:ext uri="{FF2B5EF4-FFF2-40B4-BE49-F238E27FC236}">
                <a16:creationId xmlns:a16="http://schemas.microsoft.com/office/drawing/2014/main" id="{F3538D52-A3A6-8010-D786-8F8D7C500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979" y="1876508"/>
            <a:ext cx="1553679" cy="13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: curvada hacia abajo 11">
            <a:extLst>
              <a:ext uri="{FF2B5EF4-FFF2-40B4-BE49-F238E27FC236}">
                <a16:creationId xmlns:a16="http://schemas.microsoft.com/office/drawing/2014/main" id="{D04D89A1-B23A-06A4-72AB-2FEF36549A36}"/>
              </a:ext>
            </a:extLst>
          </p:cNvPr>
          <p:cNvSpPr/>
          <p:nvPr/>
        </p:nvSpPr>
        <p:spPr>
          <a:xfrm rot="10800000" flipH="1">
            <a:off x="8533786" y="2725729"/>
            <a:ext cx="1243193" cy="567756"/>
          </a:xfrm>
          <a:prstGeom prst="curvedDownArrow">
            <a:avLst>
              <a:gd name="adj1" fmla="val 25000"/>
              <a:gd name="adj2" fmla="val 50000"/>
              <a:gd name="adj3" fmla="val 5562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FC4EF64-05B9-DB9A-90AD-CF3954F857F1}"/>
              </a:ext>
            </a:extLst>
          </p:cNvPr>
          <p:cNvSpPr txBox="1"/>
          <p:nvPr/>
        </p:nvSpPr>
        <p:spPr>
          <a:xfrm>
            <a:off x="8318171" y="5793050"/>
            <a:ext cx="111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i="1" dirty="0" err="1">
                <a:solidFill>
                  <a:srgbClr val="000000"/>
                </a:solidFill>
                <a:latin typeface="+mj-lt"/>
              </a:rPr>
              <a:t>Fortal</a:t>
            </a:r>
            <a:r>
              <a:rPr lang="es-MX" sz="1800" b="1" i="1" dirty="0">
                <a:solidFill>
                  <a:srgbClr val="000000"/>
                </a:solidFill>
                <a:latin typeface="+mj-lt"/>
              </a:rPr>
              <a:t>.</a:t>
            </a:r>
            <a:endParaRPr lang="es-EC" b="1" i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052AD1E-25BB-5581-4F2D-BDFE119D8116}"/>
              </a:ext>
            </a:extLst>
          </p:cNvPr>
          <p:cNvSpPr txBox="1"/>
          <p:nvPr/>
        </p:nvSpPr>
        <p:spPr>
          <a:xfrm>
            <a:off x="2656638" y="5820396"/>
            <a:ext cx="731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i="1" dirty="0" err="1">
                <a:solidFill>
                  <a:srgbClr val="000000"/>
                </a:solidFill>
                <a:latin typeface="+mj-lt"/>
              </a:rPr>
              <a:t>Sost</a:t>
            </a:r>
            <a:r>
              <a:rPr lang="es-MX" sz="1800" b="1" i="1" dirty="0">
                <a:solidFill>
                  <a:srgbClr val="000000"/>
                </a:solidFill>
                <a:latin typeface="+mj-lt"/>
              </a:rPr>
              <a:t>.</a:t>
            </a:r>
            <a:endParaRPr lang="es-EC" b="1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942328-C34A-02F6-6D28-B945AF435A1D}"/>
              </a:ext>
            </a:extLst>
          </p:cNvPr>
          <p:cNvSpPr txBox="1"/>
          <p:nvPr/>
        </p:nvSpPr>
        <p:spPr>
          <a:xfrm>
            <a:off x="973394" y="535001"/>
            <a:ext cx="1585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i="1" dirty="0" err="1">
                <a:solidFill>
                  <a:srgbClr val="000000"/>
                </a:solidFill>
                <a:latin typeface="+mj-lt"/>
              </a:rPr>
              <a:t>Visibilización</a:t>
            </a:r>
            <a:r>
              <a:rPr lang="es-MX" sz="1800" b="1" i="1" dirty="0">
                <a:solidFill>
                  <a:srgbClr val="000000"/>
                </a:solidFill>
                <a:latin typeface="+mj-lt"/>
              </a:rPr>
              <a:t>.</a:t>
            </a:r>
            <a:endParaRPr lang="es-EC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EF9448-11D4-8AED-5639-E08F594CD4F0}"/>
              </a:ext>
            </a:extLst>
          </p:cNvPr>
          <p:cNvSpPr txBox="1"/>
          <p:nvPr/>
        </p:nvSpPr>
        <p:spPr>
          <a:xfrm>
            <a:off x="9965521" y="3494053"/>
            <a:ext cx="1176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i="1" dirty="0" err="1">
                <a:solidFill>
                  <a:srgbClr val="000000"/>
                </a:solidFill>
                <a:latin typeface="+mj-lt"/>
              </a:rPr>
              <a:t>Fund</a:t>
            </a:r>
            <a:r>
              <a:rPr lang="es-MX" sz="1800" b="1" i="1" dirty="0">
                <a:solidFill>
                  <a:srgbClr val="000000"/>
                </a:solidFill>
                <a:latin typeface="+mj-lt"/>
              </a:rPr>
              <a:t>. </a:t>
            </a:r>
            <a:r>
              <a:rPr lang="es-MX" sz="1800" b="1" i="1" dirty="0" err="1">
                <a:solidFill>
                  <a:srgbClr val="000000"/>
                </a:solidFill>
                <a:latin typeface="+mj-lt"/>
              </a:rPr>
              <a:t>Téc</a:t>
            </a:r>
            <a:r>
              <a:rPr lang="es-MX" sz="1800" b="1" i="1" dirty="0">
                <a:solidFill>
                  <a:srgbClr val="000000"/>
                </a:solidFill>
                <a:latin typeface="+mj-lt"/>
              </a:rPr>
              <a:t>.</a:t>
            </a:r>
            <a:endParaRPr lang="es-EC" b="1" i="1" dirty="0"/>
          </a:p>
        </p:txBody>
      </p:sp>
    </p:spTree>
    <p:extLst>
      <p:ext uri="{BB962C8B-B14F-4D97-AF65-F5344CB8AC3E}">
        <p14:creationId xmlns:p14="http://schemas.microsoft.com/office/powerpoint/2010/main" val="391747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018" y="162618"/>
            <a:ext cx="3364918" cy="699033"/>
          </a:xfrm>
        </p:spPr>
        <p:txBody>
          <a:bodyPr/>
          <a:lstStyle/>
          <a:p>
            <a:r>
              <a:rPr lang="es-MX" b="1" dirty="0">
                <a:latin typeface="Arial Narrow" panose="020B0606020202030204" pitchFamily="34" charset="0"/>
              </a:rPr>
              <a:t>Pilares de G.A </a:t>
            </a:r>
            <a:endParaRPr lang="es-EC" b="1" dirty="0"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C16BE9-F0E0-D0ED-CCC0-9B73EF032F20}"/>
              </a:ext>
            </a:extLst>
          </p:cNvPr>
          <p:cNvSpPr txBox="1"/>
          <p:nvPr/>
        </p:nvSpPr>
        <p:spPr>
          <a:xfrm>
            <a:off x="1389047" y="1528750"/>
            <a:ext cx="1368374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70" b="1" dirty="0">
                <a:solidFill>
                  <a:srgbClr val="ED6100"/>
                </a:solidFill>
                <a:latin typeface="Arial Narrow" panose="020B0606020202030204" pitchFamily="34" charset="0"/>
              </a:rPr>
              <a:t>Transparencia y acceso a la información pública.</a:t>
            </a:r>
            <a:endParaRPr lang="es-EC" sz="1632" dirty="0">
              <a:latin typeface="Arial Narrow" panose="020B0606020202030204" pitchFamily="34" charset="0"/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885FAC7E-FF4E-8745-6488-BCE2431AD974}"/>
              </a:ext>
            </a:extLst>
          </p:cNvPr>
          <p:cNvSpPr/>
          <p:nvPr/>
        </p:nvSpPr>
        <p:spPr>
          <a:xfrm>
            <a:off x="4654026" y="300402"/>
            <a:ext cx="45719" cy="616900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32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12FD388-53AC-CDD6-5934-9816F42B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51" y="1295566"/>
            <a:ext cx="1309255" cy="13028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8901EF-ABDC-5118-4153-442B1E0AD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1" y="2783906"/>
            <a:ext cx="1258410" cy="129018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8205C5-67DA-1600-6B42-4E6EDFE0E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40" y="4223356"/>
            <a:ext cx="1258409" cy="123298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2912FE-E7A9-067C-570B-3DA0F6CF1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37" y="5456343"/>
            <a:ext cx="1264766" cy="128383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CE52845-1D8B-709D-C5EE-98FA16B03C4A}"/>
              </a:ext>
            </a:extLst>
          </p:cNvPr>
          <p:cNvSpPr txBox="1"/>
          <p:nvPr/>
        </p:nvSpPr>
        <p:spPr>
          <a:xfrm>
            <a:off x="1433565" y="3069934"/>
            <a:ext cx="1054225" cy="67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70" b="1" dirty="0">
                <a:solidFill>
                  <a:srgbClr val="ED6111"/>
                </a:solidFill>
                <a:latin typeface="Arial Narrow" panose="020B0606020202030204" pitchFamily="34" charset="0"/>
              </a:rPr>
              <a:t>Integridad y rendición de cuentas.</a:t>
            </a:r>
            <a:endParaRPr lang="es-EC" sz="1270" dirty="0">
              <a:latin typeface="Arial Narrow" panose="020B0606020202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753EFB4-76DC-7B71-E4BA-A9B056F8683F}"/>
              </a:ext>
            </a:extLst>
          </p:cNvPr>
          <p:cNvSpPr txBox="1"/>
          <p:nvPr/>
        </p:nvSpPr>
        <p:spPr>
          <a:xfrm>
            <a:off x="1389047" y="4259535"/>
            <a:ext cx="1245939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70" b="1" dirty="0">
                <a:solidFill>
                  <a:srgbClr val="ED6100"/>
                </a:solidFill>
                <a:latin typeface="Arial Narrow" panose="020B0606020202030204" pitchFamily="34" charset="0"/>
              </a:rPr>
              <a:t>Colaboración e innovación pública y ciudadana</a:t>
            </a:r>
            <a:endParaRPr lang="es-EC" sz="1270" dirty="0">
              <a:latin typeface="Arial Narrow" panose="020B0606020202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3D9FAE6-08B7-22E1-B344-27D97DC516BB}"/>
              </a:ext>
            </a:extLst>
          </p:cNvPr>
          <p:cNvSpPr txBox="1"/>
          <p:nvPr/>
        </p:nvSpPr>
        <p:spPr>
          <a:xfrm>
            <a:off x="1408603" y="5856654"/>
            <a:ext cx="1293175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270" b="1" dirty="0">
                <a:solidFill>
                  <a:srgbClr val="ED6100"/>
                </a:solidFill>
                <a:latin typeface="Arial Narrow" panose="020B0606020202030204" pitchFamily="34" charset="0"/>
              </a:rPr>
              <a:t>Participación ciudadana.</a:t>
            </a:r>
            <a:endParaRPr lang="es-EC" sz="1270" dirty="0">
              <a:latin typeface="Arial Narrow" panose="020B0606020202030204" pitchFamily="34" charset="0"/>
            </a:endParaRPr>
          </a:p>
        </p:txBody>
      </p:sp>
      <p:pic>
        <p:nvPicPr>
          <p:cNvPr id="1028" name="Picture 4" descr="Principios – International Open Data Charter">
            <a:extLst>
              <a:ext uri="{FF2B5EF4-FFF2-40B4-BE49-F238E27FC236}">
                <a16:creationId xmlns:a16="http://schemas.microsoft.com/office/drawing/2014/main" id="{AE55F04E-C645-FDF7-2EEA-914ABFCA5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02" y="1668916"/>
            <a:ext cx="865863" cy="93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dos debemos tomar nota | paulinorivero.com">
            <a:extLst>
              <a:ext uri="{FF2B5EF4-FFF2-40B4-BE49-F238E27FC236}">
                <a16:creationId xmlns:a16="http://schemas.microsoft.com/office/drawing/2014/main" id="{D72FF175-9BFB-C590-027D-CB6484FC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72" y="2938108"/>
            <a:ext cx="1255371" cy="78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yectaRSE | Trujillo">
            <a:extLst>
              <a:ext uri="{FF2B5EF4-FFF2-40B4-BE49-F238E27FC236}">
                <a16:creationId xmlns:a16="http://schemas.microsoft.com/office/drawing/2014/main" id="{0EA4516C-B570-9E69-4E40-9F38A6E7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16" y="3971520"/>
            <a:ext cx="967249" cy="96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10691C6C-DFB5-9623-8443-30F907E2266E}"/>
              </a:ext>
            </a:extLst>
          </p:cNvPr>
          <p:cNvSpPr txBox="1"/>
          <p:nvPr/>
        </p:nvSpPr>
        <p:spPr>
          <a:xfrm>
            <a:off x="3291269" y="1274015"/>
            <a:ext cx="1313522" cy="28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70" b="1" i="1" dirty="0">
                <a:solidFill>
                  <a:srgbClr val="ED6100"/>
                </a:solidFill>
                <a:latin typeface="Arial Narrow" panose="020B0606020202030204" pitchFamily="34" charset="0"/>
              </a:rPr>
              <a:t>Qué permite:</a:t>
            </a:r>
            <a:endParaRPr lang="es-EC" sz="1270" i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F702D29-F12A-5C78-2BD4-9AF4EEAE4FE8}"/>
              </a:ext>
            </a:extLst>
          </p:cNvPr>
          <p:cNvCxnSpPr>
            <a:stCxn id="2" idx="3"/>
          </p:cNvCxnSpPr>
          <p:nvPr/>
        </p:nvCxnSpPr>
        <p:spPr>
          <a:xfrm flipV="1">
            <a:off x="3468936" y="512134"/>
            <a:ext cx="36910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D5EFA72-5547-0625-AB68-D32640DDA83A}"/>
              </a:ext>
            </a:extLst>
          </p:cNvPr>
          <p:cNvCxnSpPr/>
          <p:nvPr/>
        </p:nvCxnSpPr>
        <p:spPr>
          <a:xfrm flipH="1">
            <a:off x="3824157" y="512134"/>
            <a:ext cx="13883" cy="708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982D1A8-4933-A59F-3B30-C41B55188218}"/>
              </a:ext>
            </a:extLst>
          </p:cNvPr>
          <p:cNvCxnSpPr/>
          <p:nvPr/>
        </p:nvCxnSpPr>
        <p:spPr>
          <a:xfrm flipH="1">
            <a:off x="1559925" y="774280"/>
            <a:ext cx="13883" cy="708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DD8ABC7E-1E42-40F8-2421-277A23D42EDD}"/>
              </a:ext>
            </a:extLst>
          </p:cNvPr>
          <p:cNvSpPr txBox="1">
            <a:spLocks/>
          </p:cNvSpPr>
          <p:nvPr/>
        </p:nvSpPr>
        <p:spPr>
          <a:xfrm>
            <a:off x="6532136" y="75247"/>
            <a:ext cx="3364918" cy="699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Arial Narrow" panose="020B0606020202030204" pitchFamily="34" charset="0"/>
              </a:rPr>
              <a:t>NORMA ISO 18091</a:t>
            </a:r>
            <a:endParaRPr lang="es-EC" b="1" dirty="0">
              <a:latin typeface="Arial Narrow" panose="020B0606020202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873BF1-891A-AAF7-ECC1-26B290EC579B}"/>
              </a:ext>
            </a:extLst>
          </p:cNvPr>
          <p:cNvSpPr txBox="1"/>
          <p:nvPr/>
        </p:nvSpPr>
        <p:spPr>
          <a:xfrm>
            <a:off x="5295885" y="984745"/>
            <a:ext cx="2522308" cy="706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70" dirty="0">
                <a:latin typeface="Arial Narrow" panose="020B0606020202030204" pitchFamily="34" charset="0"/>
              </a:rPr>
              <a:t>directrices</a:t>
            </a:r>
            <a:r>
              <a:rPr lang="es-MX" sz="1451" dirty="0">
                <a:latin typeface="Arial Narrow" panose="020B0606020202030204" pitchFamily="34" charset="0"/>
              </a:rPr>
              <a:t> </a:t>
            </a:r>
            <a:r>
              <a:rPr lang="es-MX" sz="1270" dirty="0">
                <a:latin typeface="Arial Narrow" panose="020B0606020202030204" pitchFamily="34" charset="0"/>
              </a:rPr>
              <a:t>gobiernos locales implementen sistema de gestión de la calidad y de resultados.</a:t>
            </a:r>
            <a:endParaRPr lang="es-MX" sz="1451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6DF86B-0D07-C0A9-0B15-B6CDE04C1DBE}"/>
              </a:ext>
            </a:extLst>
          </p:cNvPr>
          <p:cNvSpPr txBox="1"/>
          <p:nvPr/>
        </p:nvSpPr>
        <p:spPr>
          <a:xfrm>
            <a:off x="8414333" y="996096"/>
            <a:ext cx="3059096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70" dirty="0">
                <a:latin typeface="Arial Narrow" panose="020B0606020202030204" pitchFamily="34" charset="0"/>
              </a:rPr>
              <a:t>satisfacer las necesidades y expectativas de sus clientes/ciudadanos al proporcionarles regularmente productos y servicios. (acciones en territorio) </a:t>
            </a:r>
            <a:endParaRPr lang="es-EC" sz="1270" dirty="0">
              <a:latin typeface="Arial Narrow" panose="020B0606020202030204" pitchFamily="34" charset="0"/>
            </a:endParaRP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209BBF7-F42B-063B-1026-01A810EA3C85}"/>
              </a:ext>
            </a:extLst>
          </p:cNvPr>
          <p:cNvCxnSpPr/>
          <p:nvPr/>
        </p:nvCxnSpPr>
        <p:spPr>
          <a:xfrm flipH="1">
            <a:off x="7202958" y="609600"/>
            <a:ext cx="947984" cy="3751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F3D727D-C50F-E235-5A1C-DC2A833B2287}"/>
              </a:ext>
            </a:extLst>
          </p:cNvPr>
          <p:cNvCxnSpPr/>
          <p:nvPr/>
        </p:nvCxnSpPr>
        <p:spPr>
          <a:xfrm>
            <a:off x="8214595" y="609600"/>
            <a:ext cx="1017895" cy="3751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3E7B460-898B-3BEF-B198-8114EC26B70B}"/>
              </a:ext>
            </a:extLst>
          </p:cNvPr>
          <p:cNvSpPr txBox="1"/>
          <p:nvPr/>
        </p:nvSpPr>
        <p:spPr>
          <a:xfrm>
            <a:off x="7003763" y="2006212"/>
            <a:ext cx="2294357" cy="34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b="1" i="1" dirty="0">
                <a:latin typeface="Arial Narrow" panose="020B0606020202030204" pitchFamily="34" charset="0"/>
              </a:rPr>
              <a:t>Ámbitos  de intervención</a:t>
            </a:r>
            <a:endParaRPr lang="es-EC" sz="1632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2748577-DF67-EC8E-0769-C75253C22633}"/>
              </a:ext>
            </a:extLst>
          </p:cNvPr>
          <p:cNvSpPr txBox="1"/>
          <p:nvPr/>
        </p:nvSpPr>
        <p:spPr>
          <a:xfrm>
            <a:off x="4883821" y="3101618"/>
            <a:ext cx="1368374" cy="84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b="1" i="1" dirty="0">
                <a:latin typeface="Arial Narrow" panose="020B0606020202030204" pitchFamily="34" charset="0"/>
              </a:rPr>
              <a:t>Anexo A: Herramienta de evaluación</a:t>
            </a:r>
            <a:endParaRPr lang="es-EC" sz="1632" dirty="0"/>
          </a:p>
        </p:txBody>
      </p:sp>
      <p:pic>
        <p:nvPicPr>
          <p:cNvPr id="31" name="Gráfico 30" descr="Red social con relleno sólido">
            <a:extLst>
              <a:ext uri="{FF2B5EF4-FFF2-40B4-BE49-F238E27FC236}">
                <a16:creationId xmlns:a16="http://schemas.microsoft.com/office/drawing/2014/main" id="{5C0DF504-EEF8-D771-C2DA-D48AF7E0E1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1149" y="3695244"/>
            <a:ext cx="528112" cy="528112"/>
          </a:xfrm>
          <a:prstGeom prst="rect">
            <a:avLst/>
          </a:prstGeom>
        </p:spPr>
      </p:pic>
      <p:pic>
        <p:nvPicPr>
          <p:cNvPr id="32" name="Gráfico 31" descr="Trabajar desde el escritorio de casa con relleno sólido">
            <a:extLst>
              <a:ext uri="{FF2B5EF4-FFF2-40B4-BE49-F238E27FC236}">
                <a16:creationId xmlns:a16="http://schemas.microsoft.com/office/drawing/2014/main" id="{ABDD2164-358E-89B7-7CF3-AC2F0F803A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06923" y="2766860"/>
            <a:ext cx="669516" cy="669516"/>
          </a:xfrm>
          <a:prstGeom prst="rect">
            <a:avLst/>
          </a:prstGeom>
        </p:spPr>
      </p:pic>
      <p:pic>
        <p:nvPicPr>
          <p:cNvPr id="33" name="Gráfico 32" descr="Escena de bosque con relleno sólido">
            <a:extLst>
              <a:ext uri="{FF2B5EF4-FFF2-40B4-BE49-F238E27FC236}">
                <a16:creationId xmlns:a16="http://schemas.microsoft.com/office/drawing/2014/main" id="{F778055F-C445-3E57-F5FB-8C8DF1134E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03506" y="3642014"/>
            <a:ext cx="610827" cy="610827"/>
          </a:xfrm>
          <a:prstGeom prst="rect">
            <a:avLst/>
          </a:prstGeom>
        </p:spPr>
      </p:pic>
      <p:pic>
        <p:nvPicPr>
          <p:cNvPr id="34" name="Gráfico 33" descr="Crecimiento empresarial con relleno sólido">
            <a:extLst>
              <a:ext uri="{FF2B5EF4-FFF2-40B4-BE49-F238E27FC236}">
                <a16:creationId xmlns:a16="http://schemas.microsoft.com/office/drawing/2014/main" id="{F8F7E329-B570-F4AC-B521-2C87A46ABA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80127" y="2763182"/>
            <a:ext cx="578950" cy="578950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5DAA7CF0-E4F4-99F0-156F-3935EE398D22}"/>
              </a:ext>
            </a:extLst>
          </p:cNvPr>
          <p:cNvSpPr txBox="1"/>
          <p:nvPr/>
        </p:nvSpPr>
        <p:spPr>
          <a:xfrm>
            <a:off x="6596350" y="3301304"/>
            <a:ext cx="10133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 Narrow" panose="020B0606020202030204" pitchFamily="34" charset="0"/>
              </a:rPr>
              <a:t>Des. Inst.</a:t>
            </a:r>
            <a:endParaRPr lang="es-EC" sz="1400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A12661F-821B-62A6-D96F-46A651709FEA}"/>
              </a:ext>
            </a:extLst>
          </p:cNvPr>
          <p:cNvSpPr txBox="1"/>
          <p:nvPr/>
        </p:nvSpPr>
        <p:spPr>
          <a:xfrm>
            <a:off x="7618763" y="3310764"/>
            <a:ext cx="1218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 Narrow" panose="020B0606020202030204" pitchFamily="34" charset="0"/>
              </a:rPr>
              <a:t>Des. Econ.</a:t>
            </a:r>
            <a:endParaRPr lang="es-EC" sz="14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2A4D878-1030-10AE-6C1D-8BEC101587E2}"/>
              </a:ext>
            </a:extLst>
          </p:cNvPr>
          <p:cNvSpPr txBox="1"/>
          <p:nvPr/>
        </p:nvSpPr>
        <p:spPr>
          <a:xfrm>
            <a:off x="7720245" y="4223356"/>
            <a:ext cx="1128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 Narrow" panose="020B0606020202030204" pitchFamily="34" charset="0"/>
              </a:rPr>
              <a:t>Des. </a:t>
            </a:r>
            <a:r>
              <a:rPr lang="es-MX" sz="1400" dirty="0" err="1">
                <a:latin typeface="Arial Narrow" panose="020B0606020202030204" pitchFamily="34" charset="0"/>
              </a:rPr>
              <a:t>Amb</a:t>
            </a:r>
            <a:r>
              <a:rPr lang="es-MX" sz="1400" dirty="0">
                <a:latin typeface="Arial Narrow" panose="020B0606020202030204" pitchFamily="34" charset="0"/>
              </a:rPr>
              <a:t>.</a:t>
            </a:r>
            <a:endParaRPr lang="es-EC" sz="14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35B8019-A1F7-64A5-7BA2-C2B4C0A554A3}"/>
              </a:ext>
            </a:extLst>
          </p:cNvPr>
          <p:cNvSpPr txBox="1"/>
          <p:nvPr/>
        </p:nvSpPr>
        <p:spPr>
          <a:xfrm>
            <a:off x="6517786" y="4218422"/>
            <a:ext cx="12359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 Narrow" panose="020B0606020202030204" pitchFamily="34" charset="0"/>
              </a:rPr>
              <a:t>Des. Social.</a:t>
            </a:r>
            <a:endParaRPr lang="es-EC" sz="1400" dirty="0"/>
          </a:p>
        </p:txBody>
      </p:sp>
      <p:sp>
        <p:nvSpPr>
          <p:cNvPr id="40" name="Abrir corchete 39">
            <a:extLst>
              <a:ext uri="{FF2B5EF4-FFF2-40B4-BE49-F238E27FC236}">
                <a16:creationId xmlns:a16="http://schemas.microsoft.com/office/drawing/2014/main" id="{6A801057-9F11-1073-BB6C-6308F271F34D}"/>
              </a:ext>
            </a:extLst>
          </p:cNvPr>
          <p:cNvSpPr/>
          <p:nvPr/>
        </p:nvSpPr>
        <p:spPr>
          <a:xfrm>
            <a:off x="6487901" y="2558404"/>
            <a:ext cx="238947" cy="2101354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89880ED-6AD1-0344-2870-3A86558B1DD5}"/>
              </a:ext>
            </a:extLst>
          </p:cNvPr>
          <p:cNvSpPr txBox="1"/>
          <p:nvPr/>
        </p:nvSpPr>
        <p:spPr>
          <a:xfrm>
            <a:off x="10375483" y="3200097"/>
            <a:ext cx="1350434" cy="1096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dirty="0">
                <a:latin typeface="Arial Narrow" panose="020B0606020202030204" pitchFamily="34" charset="0"/>
              </a:rPr>
              <a:t>39 </a:t>
            </a:r>
          </a:p>
          <a:p>
            <a:pPr algn="ctr"/>
            <a:r>
              <a:rPr lang="es-MX" sz="1632" dirty="0">
                <a:latin typeface="Arial Narrow" panose="020B0606020202030204" pitchFamily="34" charset="0"/>
              </a:rPr>
              <a:t>Indicadores</a:t>
            </a:r>
          </a:p>
          <a:p>
            <a:pPr algn="ctr"/>
            <a:r>
              <a:rPr lang="es-MX" sz="1632" dirty="0">
                <a:latin typeface="Arial Narrow" panose="020B0606020202030204" pitchFamily="34" charset="0"/>
              </a:rPr>
              <a:t>Políticas públicas</a:t>
            </a:r>
            <a:endParaRPr lang="es-EC" sz="1632" dirty="0"/>
          </a:p>
        </p:txBody>
      </p:sp>
      <p:pic>
        <p:nvPicPr>
          <p:cNvPr id="42" name="Picture 4" descr="Semáforo Ilustraciones Vectoriales, Clip Art Vectorizado Libre De Derechos.  Image 13196829.">
            <a:extLst>
              <a:ext uri="{FF2B5EF4-FFF2-40B4-BE49-F238E27FC236}">
                <a16:creationId xmlns:a16="http://schemas.microsoft.com/office/drawing/2014/main" id="{3EEE0067-DB69-5883-9083-FE1131CD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53" y="2921930"/>
            <a:ext cx="778252" cy="122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896F083D-71C3-0C16-08CC-47C866E13108}"/>
              </a:ext>
            </a:extLst>
          </p:cNvPr>
          <p:cNvSpPr txBox="1"/>
          <p:nvPr/>
        </p:nvSpPr>
        <p:spPr>
          <a:xfrm>
            <a:off x="9221837" y="5203123"/>
            <a:ext cx="1350434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dirty="0">
                <a:latin typeface="Arial Narrow" panose="020B0606020202030204" pitchFamily="34" charset="0"/>
              </a:rPr>
              <a:t>subindicadores generales</a:t>
            </a:r>
            <a:endParaRPr lang="es-EC" sz="1632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4A4E402-5771-8E65-070D-7F8312335944}"/>
              </a:ext>
            </a:extLst>
          </p:cNvPr>
          <p:cNvSpPr txBox="1"/>
          <p:nvPr/>
        </p:nvSpPr>
        <p:spPr>
          <a:xfrm>
            <a:off x="9298120" y="6042538"/>
            <a:ext cx="1350434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dirty="0">
                <a:latin typeface="Arial Narrow" panose="020B0606020202030204" pitchFamily="34" charset="0"/>
              </a:rPr>
              <a:t>subindicadores específicos</a:t>
            </a:r>
            <a:endParaRPr lang="es-EC" sz="1632" dirty="0"/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695421DE-4F93-C13A-C41E-E37BB9E753A7}"/>
              </a:ext>
            </a:extLst>
          </p:cNvPr>
          <p:cNvCxnSpPr>
            <a:cxnSpLocks/>
          </p:cNvCxnSpPr>
          <p:nvPr/>
        </p:nvCxnSpPr>
        <p:spPr>
          <a:xfrm>
            <a:off x="11171354" y="4372310"/>
            <a:ext cx="0" cy="1946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79B2875E-CE97-983F-677B-8FF3B91E2175}"/>
              </a:ext>
            </a:extLst>
          </p:cNvPr>
          <p:cNvCxnSpPr>
            <a:cxnSpLocks/>
          </p:cNvCxnSpPr>
          <p:nvPr/>
        </p:nvCxnSpPr>
        <p:spPr>
          <a:xfrm flipH="1">
            <a:off x="10638393" y="5483118"/>
            <a:ext cx="5329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583DA9D6-FA1B-6BE3-9AEA-B82F671C4ED6}"/>
              </a:ext>
            </a:extLst>
          </p:cNvPr>
          <p:cNvSpPr txBox="1"/>
          <p:nvPr/>
        </p:nvSpPr>
        <p:spPr>
          <a:xfrm>
            <a:off x="4799426" y="5294903"/>
            <a:ext cx="20031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i="1" dirty="0">
                <a:latin typeface="Arial Narrow" panose="020B0606020202030204" pitchFamily="34" charset="0"/>
              </a:rPr>
              <a:t>Evidencias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i="1" dirty="0">
                <a:latin typeface="Arial Narrow" panose="020B0606020202030204" pitchFamily="34" charset="0"/>
              </a:rPr>
              <a:t>Requisitos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i="1" dirty="0">
                <a:latin typeface="Arial Narrow" panose="020B0606020202030204" pitchFamily="34" charset="0"/>
              </a:rPr>
              <a:t>Escala de valoración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i="1" dirty="0">
                <a:latin typeface="Arial Narrow" panose="020B0606020202030204" pitchFamily="34" charset="0"/>
              </a:rPr>
              <a:t>Calidad de evidencia</a:t>
            </a:r>
            <a:endParaRPr lang="es-EC" sz="1400" i="1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C21F8206-73F4-2F8D-9354-501BD2E681F5}"/>
              </a:ext>
            </a:extLst>
          </p:cNvPr>
          <p:cNvSpPr txBox="1"/>
          <p:nvPr/>
        </p:nvSpPr>
        <p:spPr>
          <a:xfrm>
            <a:off x="7149942" y="5274198"/>
            <a:ext cx="1573600" cy="34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b="1" i="1" dirty="0">
                <a:latin typeface="Arial Narrow" panose="020B0606020202030204" pitchFamily="34" charset="0"/>
              </a:rPr>
              <a:t>Normatividad</a:t>
            </a:r>
            <a:endParaRPr lang="es-EC" sz="1632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C840707-AFD8-F2A5-22C1-48CA610E01EC}"/>
              </a:ext>
            </a:extLst>
          </p:cNvPr>
          <p:cNvSpPr txBox="1"/>
          <p:nvPr/>
        </p:nvSpPr>
        <p:spPr>
          <a:xfrm>
            <a:off x="7256121" y="5979719"/>
            <a:ext cx="1573600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b="1" i="1" dirty="0">
                <a:latin typeface="Arial Narrow" panose="020B0606020202030204" pitchFamily="34" charset="0"/>
              </a:rPr>
              <a:t>Acciones en territorio</a:t>
            </a:r>
            <a:endParaRPr lang="es-EC" sz="1632" dirty="0"/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70DB568D-5EEA-F78B-C8C6-EC0852E8F0D7}"/>
              </a:ext>
            </a:extLst>
          </p:cNvPr>
          <p:cNvCxnSpPr>
            <a:stCxn id="43" idx="1"/>
          </p:cNvCxnSpPr>
          <p:nvPr/>
        </p:nvCxnSpPr>
        <p:spPr>
          <a:xfrm flipH="1" flipV="1">
            <a:off x="8622890" y="5499810"/>
            <a:ext cx="598947" cy="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4F06208-9AC0-6A08-94E8-070E53684841}"/>
              </a:ext>
            </a:extLst>
          </p:cNvPr>
          <p:cNvCxnSpPr/>
          <p:nvPr/>
        </p:nvCxnSpPr>
        <p:spPr>
          <a:xfrm flipH="1" flipV="1">
            <a:off x="8667404" y="6318412"/>
            <a:ext cx="598947" cy="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FA9CA87D-7F2D-63C7-A75D-E52041E1F8ED}"/>
              </a:ext>
            </a:extLst>
          </p:cNvPr>
          <p:cNvCxnSpPr>
            <a:cxnSpLocks/>
          </p:cNvCxnSpPr>
          <p:nvPr/>
        </p:nvCxnSpPr>
        <p:spPr>
          <a:xfrm flipH="1">
            <a:off x="7075205" y="5446367"/>
            <a:ext cx="254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59CFEB92-B4FF-5421-6239-8BE133AAF90E}"/>
              </a:ext>
            </a:extLst>
          </p:cNvPr>
          <p:cNvCxnSpPr>
            <a:cxnSpLocks/>
          </p:cNvCxnSpPr>
          <p:nvPr/>
        </p:nvCxnSpPr>
        <p:spPr>
          <a:xfrm flipH="1">
            <a:off x="7103011" y="6277044"/>
            <a:ext cx="254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6F41099-CF71-7225-1762-4F690D0838AB}"/>
              </a:ext>
            </a:extLst>
          </p:cNvPr>
          <p:cNvCxnSpPr/>
          <p:nvPr/>
        </p:nvCxnSpPr>
        <p:spPr>
          <a:xfrm>
            <a:off x="7075205" y="5445944"/>
            <a:ext cx="8615" cy="831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5" name="Conector recto de flecha 1024">
            <a:extLst>
              <a:ext uri="{FF2B5EF4-FFF2-40B4-BE49-F238E27FC236}">
                <a16:creationId xmlns:a16="http://schemas.microsoft.com/office/drawing/2014/main" id="{66F824D8-4956-C85B-B71C-B9CF7B4DDDB4}"/>
              </a:ext>
            </a:extLst>
          </p:cNvPr>
          <p:cNvCxnSpPr>
            <a:cxnSpLocks/>
          </p:cNvCxnSpPr>
          <p:nvPr/>
        </p:nvCxnSpPr>
        <p:spPr>
          <a:xfrm flipH="1">
            <a:off x="6651993" y="5797773"/>
            <a:ext cx="4130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1" name="Conector recto 1030">
            <a:extLst>
              <a:ext uri="{FF2B5EF4-FFF2-40B4-BE49-F238E27FC236}">
                <a16:creationId xmlns:a16="http://schemas.microsoft.com/office/drawing/2014/main" id="{FBBF46C4-71D6-EB26-BED3-891FB8EE5CA5}"/>
              </a:ext>
            </a:extLst>
          </p:cNvPr>
          <p:cNvCxnSpPr/>
          <p:nvPr/>
        </p:nvCxnSpPr>
        <p:spPr>
          <a:xfrm>
            <a:off x="7533640" y="3240578"/>
            <a:ext cx="0" cy="833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4" name="Conector recto 1033">
            <a:extLst>
              <a:ext uri="{FF2B5EF4-FFF2-40B4-BE49-F238E27FC236}">
                <a16:creationId xmlns:a16="http://schemas.microsoft.com/office/drawing/2014/main" id="{711C4327-D5A8-F105-D4D3-57EBBBAE9649}"/>
              </a:ext>
            </a:extLst>
          </p:cNvPr>
          <p:cNvCxnSpPr/>
          <p:nvPr/>
        </p:nvCxnSpPr>
        <p:spPr>
          <a:xfrm>
            <a:off x="7108111" y="3642014"/>
            <a:ext cx="8510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6" name="Conector recto de flecha 1035">
            <a:extLst>
              <a:ext uri="{FF2B5EF4-FFF2-40B4-BE49-F238E27FC236}">
                <a16:creationId xmlns:a16="http://schemas.microsoft.com/office/drawing/2014/main" id="{0F96A920-F38A-EE89-24D3-1B00AEC55D85}"/>
              </a:ext>
            </a:extLst>
          </p:cNvPr>
          <p:cNvCxnSpPr/>
          <p:nvPr/>
        </p:nvCxnSpPr>
        <p:spPr>
          <a:xfrm>
            <a:off x="8503920" y="3618541"/>
            <a:ext cx="4629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Conector recto de flecha 1036">
            <a:extLst>
              <a:ext uri="{FF2B5EF4-FFF2-40B4-BE49-F238E27FC236}">
                <a16:creationId xmlns:a16="http://schemas.microsoft.com/office/drawing/2014/main" id="{E4F3F8DD-6912-EE5C-CFA1-2792546BF90B}"/>
              </a:ext>
            </a:extLst>
          </p:cNvPr>
          <p:cNvCxnSpPr/>
          <p:nvPr/>
        </p:nvCxnSpPr>
        <p:spPr>
          <a:xfrm>
            <a:off x="10018905" y="3570579"/>
            <a:ext cx="4629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0" name="Conector recto de flecha 1039">
            <a:extLst>
              <a:ext uri="{FF2B5EF4-FFF2-40B4-BE49-F238E27FC236}">
                <a16:creationId xmlns:a16="http://schemas.microsoft.com/office/drawing/2014/main" id="{2FD2B901-C5E5-AAF4-E09F-97604DCFDB9A}"/>
              </a:ext>
            </a:extLst>
          </p:cNvPr>
          <p:cNvCxnSpPr>
            <a:cxnSpLocks/>
          </p:cNvCxnSpPr>
          <p:nvPr/>
        </p:nvCxnSpPr>
        <p:spPr>
          <a:xfrm flipH="1">
            <a:off x="10648554" y="6318412"/>
            <a:ext cx="5329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21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8A220135-91C9-661F-9B02-34A17CF51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081"/>
            <a:ext cx="12192000" cy="4595837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0894A96-8EC3-9970-FF95-99CC90C0A68B}"/>
              </a:ext>
            </a:extLst>
          </p:cNvPr>
          <p:cNvSpPr/>
          <p:nvPr/>
        </p:nvSpPr>
        <p:spPr>
          <a:xfrm>
            <a:off x="7107554" y="233362"/>
            <a:ext cx="45719" cy="63912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56170-E056-328F-3F61-2CDC2974E5F4}"/>
              </a:ext>
            </a:extLst>
          </p:cNvPr>
          <p:cNvSpPr txBox="1"/>
          <p:nvPr/>
        </p:nvSpPr>
        <p:spPr>
          <a:xfrm>
            <a:off x="3320519" y="469198"/>
            <a:ext cx="1489605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b="1" dirty="0">
                <a:latin typeface="Arial Narrow" panose="020B0606020202030204" pitchFamily="34" charset="0"/>
              </a:rPr>
              <a:t>subindicadores generales</a:t>
            </a:r>
            <a:endParaRPr lang="es-EC" sz="1632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78B628-D971-31D8-85B5-4733AF41397B}"/>
              </a:ext>
            </a:extLst>
          </p:cNvPr>
          <p:cNvSpPr txBox="1"/>
          <p:nvPr/>
        </p:nvSpPr>
        <p:spPr>
          <a:xfrm>
            <a:off x="8793211" y="545175"/>
            <a:ext cx="1489605" cy="59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32" b="1" dirty="0">
                <a:latin typeface="Arial Narrow" panose="020B0606020202030204" pitchFamily="34" charset="0"/>
              </a:rPr>
              <a:t>subindicadores específicos</a:t>
            </a:r>
            <a:endParaRPr lang="es-EC" sz="1632" b="1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17EA1EE-997A-778C-F7B7-C5481827392C}"/>
              </a:ext>
            </a:extLst>
          </p:cNvPr>
          <p:cNvSpPr/>
          <p:nvPr/>
        </p:nvSpPr>
        <p:spPr>
          <a:xfrm>
            <a:off x="621029" y="157162"/>
            <a:ext cx="45719" cy="63912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EC6B7C-581B-E737-7547-1E3C09F1760D}"/>
              </a:ext>
            </a:extLst>
          </p:cNvPr>
          <p:cNvSpPr txBox="1"/>
          <p:nvPr/>
        </p:nvSpPr>
        <p:spPr>
          <a:xfrm>
            <a:off x="8169070" y="6439971"/>
            <a:ext cx="3889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i="1" dirty="0">
                <a:solidFill>
                  <a:srgbClr val="000000"/>
                </a:solidFill>
                <a:latin typeface="+mj-lt"/>
              </a:rPr>
              <a:t>RELACIÓN Y PROS / RETROSPECTIVA</a:t>
            </a:r>
            <a:endParaRPr lang="es-EC" b="1" i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BB45BE-046A-C771-B6D8-1D57625B1CC4}"/>
              </a:ext>
            </a:extLst>
          </p:cNvPr>
          <p:cNvSpPr txBox="1"/>
          <p:nvPr/>
        </p:nvSpPr>
        <p:spPr>
          <a:xfrm>
            <a:off x="8229440" y="6128159"/>
            <a:ext cx="962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i="1" dirty="0">
                <a:latin typeface="Arial Narrow" panose="020B0606020202030204" pitchFamily="34" charset="0"/>
              </a:rPr>
              <a:t>Anexo A</a:t>
            </a:r>
            <a:endParaRPr lang="es-EC" dirty="0"/>
          </a:p>
        </p:txBody>
      </p:sp>
      <p:pic>
        <p:nvPicPr>
          <p:cNvPr id="14" name="Picture 4" descr="Semáforo Ilustraciones Vectoriales, Clip Art Vectorizado Libre De Derechos.  Image 13196829.">
            <a:extLst>
              <a:ext uri="{FF2B5EF4-FFF2-40B4-BE49-F238E27FC236}">
                <a16:creationId xmlns:a16="http://schemas.microsoft.com/office/drawing/2014/main" id="{70DA09AF-4902-60F1-DFE8-5E7DC41D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5" y="229463"/>
            <a:ext cx="529627" cy="83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emáforo Ilustraciones Vectoriales, Clip Art Vectorizado Libre De Derechos.  Image 13196829.">
            <a:extLst>
              <a:ext uri="{FF2B5EF4-FFF2-40B4-BE49-F238E27FC236}">
                <a16:creationId xmlns:a16="http://schemas.microsoft.com/office/drawing/2014/main" id="{6A25F569-10D7-D0BE-FA98-D8E4093D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911" y="291694"/>
            <a:ext cx="529627" cy="83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0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08299F-D15A-1D18-04C5-24F10F112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68" y="1628637"/>
            <a:ext cx="10642664" cy="394348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AD1EF3E-C88E-10F1-F006-119E8E5DB986}"/>
              </a:ext>
            </a:extLst>
          </p:cNvPr>
          <p:cNvSpPr txBox="1">
            <a:spLocks/>
          </p:cNvSpPr>
          <p:nvPr/>
        </p:nvSpPr>
        <p:spPr>
          <a:xfrm>
            <a:off x="542168" y="648393"/>
            <a:ext cx="7782682" cy="6990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Arial Narrow" panose="020B0606020202030204" pitchFamily="34" charset="0"/>
              </a:rPr>
              <a:t>Transversalidad Horizontal </a:t>
            </a:r>
            <a:endParaRPr lang="es-EC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0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FEAEFC-A1B9-F495-0890-C27E263D4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12" y="590315"/>
            <a:ext cx="8382726" cy="54106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A7199AF-7E4C-5AD2-8B29-E979A6D46D2B}"/>
              </a:ext>
            </a:extLst>
          </p:cNvPr>
          <p:cNvSpPr txBox="1"/>
          <p:nvPr/>
        </p:nvSpPr>
        <p:spPr>
          <a:xfrm>
            <a:off x="7724775" y="2091809"/>
            <a:ext cx="2838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Arial Narrow" panose="020B0606020202030204" pitchFamily="34" charset="0"/>
              </a:rPr>
              <a:t>CAPÍTULOS DE LA NORMA</a:t>
            </a:r>
          </a:p>
          <a:p>
            <a:pPr algn="ctr"/>
            <a:r>
              <a:rPr lang="es-MX" sz="3200" b="1" dirty="0">
                <a:latin typeface="Arial Narrow" panose="020B0606020202030204" pitchFamily="34" charset="0"/>
              </a:rPr>
              <a:t>ISO 18091: 2019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50336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0C2AC1-C89A-9B92-ECA5-78C9167F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07" y="266699"/>
            <a:ext cx="9422493" cy="60928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FD7D53-1190-A61D-C147-A25102FD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405" y="784632"/>
            <a:ext cx="9422492" cy="570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5C29A5-A515-C1DD-B26B-2E11EDE12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816" y="2257425"/>
            <a:ext cx="4847595" cy="40178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EB52C2-8AB0-1F11-CC1B-522D4D144765}"/>
              </a:ext>
            </a:extLst>
          </p:cNvPr>
          <p:cNvSpPr txBox="1"/>
          <p:nvPr/>
        </p:nvSpPr>
        <p:spPr>
          <a:xfrm>
            <a:off x="104775" y="148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latin typeface="Arial Narrow" panose="020B0606020202030204" pitchFamily="34" charset="0"/>
              </a:rPr>
              <a:t>ANEXO C: OBSERVATORIOS CIUDADANOS INTEGRALES</a:t>
            </a:r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CF6747-618F-EB1E-6970-3D7D33613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68" y="832426"/>
            <a:ext cx="5825862" cy="4099852"/>
          </a:xfrm>
          <a:prstGeom prst="rect">
            <a:avLst/>
          </a:prstGeom>
        </p:spPr>
      </p:pic>
      <p:sp>
        <p:nvSpPr>
          <p:cNvPr id="10" name="Flecha: curvada hacia arriba 9">
            <a:extLst>
              <a:ext uri="{FF2B5EF4-FFF2-40B4-BE49-F238E27FC236}">
                <a16:creationId xmlns:a16="http://schemas.microsoft.com/office/drawing/2014/main" id="{0A27CC3A-00FD-9961-C0B3-90676CBB638A}"/>
              </a:ext>
            </a:extLst>
          </p:cNvPr>
          <p:cNvSpPr/>
          <p:nvPr/>
        </p:nvSpPr>
        <p:spPr>
          <a:xfrm rot="2353048">
            <a:off x="5285029" y="5520751"/>
            <a:ext cx="1295400" cy="539174"/>
          </a:xfrm>
          <a:prstGeom prst="curvedUpArrow">
            <a:avLst>
              <a:gd name="adj1" fmla="val 25000"/>
              <a:gd name="adj2" fmla="val 50000"/>
              <a:gd name="adj3" fmla="val 7623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66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532</Words>
  <Application>Microsoft Office PowerPoint</Application>
  <PresentationFormat>Panorámica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Aharoni</vt:lpstr>
      <vt:lpstr>Aptos</vt:lpstr>
      <vt:lpstr>Aptos Display</vt:lpstr>
      <vt:lpstr>Arial</vt:lpstr>
      <vt:lpstr>Arial Narrow</vt:lpstr>
      <vt:lpstr>Calibri</vt:lpstr>
      <vt:lpstr>Georgia</vt:lpstr>
      <vt:lpstr>Tema de Office</vt:lpstr>
      <vt:lpstr>Presentación de PowerPoint</vt:lpstr>
      <vt:lpstr>Evaluación de la gestión de los Gobiernos Locales.</vt:lpstr>
      <vt:lpstr>Presentación de PowerPoint</vt:lpstr>
      <vt:lpstr>Pilares de G.A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Motivación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FREDY RICARDO GOMEZ CORREA</dc:creator>
  <cp:lastModifiedBy>FREDY RICARDO GOMEZ CORREA</cp:lastModifiedBy>
  <cp:revision>20</cp:revision>
  <dcterms:created xsi:type="dcterms:W3CDTF">2024-06-05T16:41:44Z</dcterms:created>
  <dcterms:modified xsi:type="dcterms:W3CDTF">2024-06-06T04:42:24Z</dcterms:modified>
</cp:coreProperties>
</file>