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6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18288000" cy="10287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M Sans" pitchFamily="2" charset="0"/>
      <p:regular r:id="rId20"/>
      <p:bold r:id="rId21"/>
      <p:italic r:id="rId22"/>
      <p:boldItalic r:id="rId23"/>
    </p:embeddedFont>
  </p:embeddedFontLst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English" id="{6D2E8D25-E0FC-412F-B317-965E0A07DB35}">
          <p14:sldIdLst>
            <p14:sldId id="26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61633-9C4F-4344-AB0C-152C32510161}" v="47" dt="2023-05-29T07:53:52.664"/>
    <p1510:client id="{A274ED3F-97B3-4418-A4DD-F8CD37E7110E}" v="5" dt="2023-05-29T08:58:05.801"/>
    <p1510:client id="{B0D54349-1DBE-403B-8144-D5C7347B59C7}" v="72" dt="2023-05-29T08:55:51.929"/>
    <p1510:client id="{D0E0C11B-1214-427E-82B8-9C74103D0D46}" v="3" dt="2023-05-29T09:18:51.04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420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Alianne Cooke" userId="e3f1f571-b921-47a6-a0cc-e1c6a6059fea" providerId="ADAL" clId="{D0E0C11B-1214-427E-82B8-9C74103D0D46}"/>
    <pc:docChg chg="custSel addSld delSld modSld modSection">
      <pc:chgData name="Megan Alianne Cooke" userId="e3f1f571-b921-47a6-a0cc-e1c6a6059fea" providerId="ADAL" clId="{D0E0C11B-1214-427E-82B8-9C74103D0D46}" dt="2023-05-29T11:54:05.470" v="7" actId="47"/>
      <pc:docMkLst>
        <pc:docMk/>
      </pc:docMkLst>
      <pc:sldChg chg="del">
        <pc:chgData name="Megan Alianne Cooke" userId="e3f1f571-b921-47a6-a0cc-e1c6a6059fea" providerId="ADAL" clId="{D0E0C11B-1214-427E-82B8-9C74103D0D46}" dt="2023-05-29T11:53:47.881" v="5" actId="2696"/>
        <pc:sldMkLst>
          <pc:docMk/>
          <pc:sldMk cId="0" sldId="256"/>
        </pc:sldMkLst>
      </pc:sldChg>
      <pc:sldChg chg="del">
        <pc:chgData name="Megan Alianne Cooke" userId="e3f1f571-b921-47a6-a0cc-e1c6a6059fea" providerId="ADAL" clId="{D0E0C11B-1214-427E-82B8-9C74103D0D46}" dt="2023-05-29T11:54:03.466" v="6" actId="2696"/>
        <pc:sldMkLst>
          <pc:docMk/>
          <pc:sldMk cId="0" sldId="257"/>
        </pc:sldMkLst>
      </pc:sldChg>
      <pc:sldChg chg="delSp add del mod">
        <pc:chgData name="Megan Alianne Cooke" userId="e3f1f571-b921-47a6-a0cc-e1c6a6059fea" providerId="ADAL" clId="{D0E0C11B-1214-427E-82B8-9C74103D0D46}" dt="2023-05-29T11:54:05.470" v="7" actId="47"/>
        <pc:sldMkLst>
          <pc:docMk/>
          <pc:sldMk cId="143593241" sldId="270"/>
        </pc:sldMkLst>
        <pc:spChg chg="del">
          <ac:chgData name="Megan Alianne Cooke" userId="e3f1f571-b921-47a6-a0cc-e1c6a6059fea" providerId="ADAL" clId="{D0E0C11B-1214-427E-82B8-9C74103D0D46}" dt="2023-05-29T09:18:44.439" v="1" actId="478"/>
          <ac:spMkLst>
            <pc:docMk/>
            <pc:sldMk cId="143593241" sldId="270"/>
            <ac:spMk id="6" creationId="{8ADD3296-B45F-FAF0-DD03-22343FBB146B}"/>
          </ac:spMkLst>
        </pc:spChg>
        <pc:grpChg chg="del">
          <ac:chgData name="Megan Alianne Cooke" userId="e3f1f571-b921-47a6-a0cc-e1c6a6059fea" providerId="ADAL" clId="{D0E0C11B-1214-427E-82B8-9C74103D0D46}" dt="2023-05-29T09:18:46.907" v="2" actId="478"/>
          <ac:grpSpMkLst>
            <pc:docMk/>
            <pc:sldMk cId="143593241" sldId="270"/>
            <ac:grpSpMk id="5" creationId="{07736955-7F14-3774-2188-456F8D72A38C}"/>
          </ac:grpSpMkLst>
        </pc:grpChg>
        <pc:picChg chg="del">
          <ac:chgData name="Megan Alianne Cooke" userId="e3f1f571-b921-47a6-a0cc-e1c6a6059fea" providerId="ADAL" clId="{D0E0C11B-1214-427E-82B8-9C74103D0D46}" dt="2023-05-29T09:18:51.042" v="3" actId="478"/>
          <ac:picMkLst>
            <pc:docMk/>
            <pc:sldMk cId="143593241" sldId="270"/>
            <ac:picMk id="12" creationId="{391A8A49-3EB8-0BA4-8078-B1EBF389F1BA}"/>
          </ac:picMkLst>
        </pc:picChg>
        <pc:picChg chg="del">
          <ac:chgData name="Megan Alianne Cooke" userId="e3f1f571-b921-47a6-a0cc-e1c6a6059fea" providerId="ADAL" clId="{D0E0C11B-1214-427E-82B8-9C74103D0D46}" dt="2023-05-29T09:18:54.810" v="4" actId="478"/>
          <ac:picMkLst>
            <pc:docMk/>
            <pc:sldMk cId="143593241" sldId="270"/>
            <ac:picMk id="19" creationId="{9A92A621-5E45-E4E6-9D29-C12A0384E7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8760460"/>
          </a:xfrm>
          <a:custGeom>
            <a:avLst/>
            <a:gdLst/>
            <a:ahLst/>
            <a:cxnLst/>
            <a:rect l="l" t="t" r="r" b="b"/>
            <a:pathLst>
              <a:path w="18288000" h="8760460">
                <a:moveTo>
                  <a:pt x="0" y="8759928"/>
                </a:moveTo>
                <a:lnTo>
                  <a:pt x="18287998" y="8759928"/>
                </a:lnTo>
                <a:lnTo>
                  <a:pt x="18287998" y="0"/>
                </a:lnTo>
                <a:lnTo>
                  <a:pt x="0" y="0"/>
                </a:lnTo>
                <a:lnTo>
                  <a:pt x="0" y="8759928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7257" y="0"/>
            <a:ext cx="8460742" cy="95238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145" y="4010735"/>
            <a:ext cx="6907530" cy="210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689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689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8760460"/>
          </a:xfrm>
          <a:custGeom>
            <a:avLst/>
            <a:gdLst/>
            <a:ahLst/>
            <a:cxnLst/>
            <a:rect l="l" t="t" r="r" b="b"/>
            <a:pathLst>
              <a:path w="18288000" h="8760460">
                <a:moveTo>
                  <a:pt x="0" y="8759928"/>
                </a:moveTo>
                <a:lnTo>
                  <a:pt x="18287998" y="8759928"/>
                </a:lnTo>
                <a:lnTo>
                  <a:pt x="18287998" y="0"/>
                </a:lnTo>
                <a:lnTo>
                  <a:pt x="0" y="0"/>
                </a:lnTo>
                <a:lnTo>
                  <a:pt x="0" y="8759928"/>
                </a:lnTo>
                <a:close/>
              </a:path>
            </a:pathLst>
          </a:custGeom>
          <a:solidFill>
            <a:srgbClr val="495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95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7119" y="0"/>
            <a:ext cx="11391899" cy="10286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53698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810949"/>
            <a:ext cx="12533630" cy="8158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944453"/>
            <a:ext cx="14233525" cy="4372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689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429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3828" y="115648"/>
            <a:ext cx="1990724" cy="16859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5145" y="9212605"/>
            <a:ext cx="433578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150">
                <a:solidFill>
                  <a:srgbClr val="D9D9D9"/>
                </a:solidFill>
                <a:latin typeface="DM Sans"/>
                <a:cs typeface="DM Sans"/>
              </a:rPr>
              <a:t>Include your logos </a:t>
            </a:r>
            <a:r>
              <a:rPr sz="3150" spc="-20">
                <a:solidFill>
                  <a:srgbClr val="D9D9D9"/>
                </a:solidFill>
                <a:latin typeface="DM Sans"/>
                <a:cs typeface="DM Sans"/>
              </a:rPr>
              <a:t>here</a:t>
            </a:r>
            <a:endParaRPr sz="3150">
              <a:latin typeface="DM Sans"/>
              <a:cs typeface="DM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5CB8E3-B51E-3FC9-6EC7-415F5DF6908C}"/>
              </a:ext>
            </a:extLst>
          </p:cNvPr>
          <p:cNvSpPr/>
          <p:nvPr/>
        </p:nvSpPr>
        <p:spPr>
          <a:xfrm>
            <a:off x="4114800" y="1257300"/>
            <a:ext cx="8763000" cy="6629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6BB5E99-DF38-FAD2-1215-AB0C55E3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73315"/>
            <a:ext cx="8305800" cy="619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047BC3-6852-2467-C638-E3E2B300F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8953500"/>
            <a:ext cx="77914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6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4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3828" y="115648"/>
            <a:ext cx="1990724" cy="16859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5145" y="9212605"/>
            <a:ext cx="433578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150" dirty="0">
                <a:solidFill>
                  <a:srgbClr val="D9D9D9"/>
                </a:solidFill>
                <a:latin typeface="DM Sans"/>
                <a:cs typeface="DM Sans"/>
              </a:rPr>
              <a:t>Include your logos </a:t>
            </a:r>
            <a:r>
              <a:rPr sz="3150" spc="-20" dirty="0">
                <a:solidFill>
                  <a:srgbClr val="D9D9D9"/>
                </a:solidFill>
                <a:latin typeface="DM Sans"/>
                <a:cs typeface="DM Sans"/>
              </a:rPr>
              <a:t>here</a:t>
            </a:r>
            <a:endParaRPr sz="3150" dirty="0">
              <a:latin typeface="DM Sans"/>
              <a:cs typeface="DM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5CB8E3-B51E-3FC9-6EC7-415F5DF6908C}"/>
              </a:ext>
            </a:extLst>
          </p:cNvPr>
          <p:cNvSpPr/>
          <p:nvPr/>
        </p:nvSpPr>
        <p:spPr>
          <a:xfrm>
            <a:off x="4419600" y="1562100"/>
            <a:ext cx="81534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047BC3-6852-2467-C638-E3E2B300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953500"/>
            <a:ext cx="7791450" cy="1123950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11EDBB83-F121-5FB1-2008-9C8719C55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298"/>
            <a:ext cx="7731824" cy="5791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5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4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3828" y="115648"/>
            <a:ext cx="1990724" cy="16859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5145" y="9212605"/>
            <a:ext cx="433578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150" dirty="0">
                <a:solidFill>
                  <a:srgbClr val="D9D9D9"/>
                </a:solidFill>
                <a:latin typeface="DM Sans"/>
                <a:cs typeface="DM Sans"/>
              </a:rPr>
              <a:t>Include your logos </a:t>
            </a:r>
            <a:r>
              <a:rPr sz="3150" spc="-20" dirty="0">
                <a:solidFill>
                  <a:srgbClr val="D9D9D9"/>
                </a:solidFill>
                <a:latin typeface="DM Sans"/>
                <a:cs typeface="DM Sans"/>
              </a:rPr>
              <a:t>here</a:t>
            </a:r>
            <a:endParaRPr sz="3150" dirty="0">
              <a:latin typeface="DM Sans"/>
              <a:cs typeface="DM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5CB8E3-B51E-3FC9-6EC7-415F5DF6908C}"/>
              </a:ext>
            </a:extLst>
          </p:cNvPr>
          <p:cNvSpPr/>
          <p:nvPr/>
        </p:nvSpPr>
        <p:spPr>
          <a:xfrm>
            <a:off x="4038600" y="1562100"/>
            <a:ext cx="87630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047BC3-6852-2467-C638-E3E2B300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953500"/>
            <a:ext cx="7791450" cy="11239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5D3DFCD-34E6-7BAD-E8E0-778449EF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94102"/>
            <a:ext cx="8321407" cy="555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72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429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3828" y="115648"/>
            <a:ext cx="1990724" cy="16859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5145" y="9212605"/>
            <a:ext cx="433578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150" dirty="0">
                <a:solidFill>
                  <a:srgbClr val="D9D9D9"/>
                </a:solidFill>
                <a:latin typeface="DM Sans"/>
                <a:cs typeface="DM Sans"/>
              </a:rPr>
              <a:t>Include your logos </a:t>
            </a:r>
            <a:r>
              <a:rPr sz="3150" spc="-20" dirty="0">
                <a:solidFill>
                  <a:srgbClr val="D9D9D9"/>
                </a:solidFill>
                <a:latin typeface="DM Sans"/>
                <a:cs typeface="DM Sans"/>
              </a:rPr>
              <a:t>here</a:t>
            </a:r>
            <a:endParaRPr sz="3150" dirty="0">
              <a:latin typeface="DM Sans"/>
              <a:cs typeface="DM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5CB8E3-B51E-3FC9-6EC7-415F5DF6908C}"/>
              </a:ext>
            </a:extLst>
          </p:cNvPr>
          <p:cNvSpPr/>
          <p:nvPr/>
        </p:nvSpPr>
        <p:spPr>
          <a:xfrm>
            <a:off x="4953000" y="0"/>
            <a:ext cx="6324600" cy="8572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047BC3-6852-2467-C638-E3E2B300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953500"/>
            <a:ext cx="7791450" cy="11239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E99A7D9-FC88-0458-EA23-765C7AA7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342900"/>
            <a:ext cx="5715000" cy="793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21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4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3828" y="115648"/>
            <a:ext cx="1990724" cy="16859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5145" y="9212605"/>
            <a:ext cx="433578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150" dirty="0">
                <a:solidFill>
                  <a:srgbClr val="D9D9D9"/>
                </a:solidFill>
                <a:latin typeface="DM Sans"/>
                <a:cs typeface="DM Sans"/>
              </a:rPr>
              <a:t>Include your logos </a:t>
            </a:r>
            <a:r>
              <a:rPr sz="3150" spc="-20" dirty="0">
                <a:solidFill>
                  <a:srgbClr val="D9D9D9"/>
                </a:solidFill>
                <a:latin typeface="DM Sans"/>
                <a:cs typeface="DM Sans"/>
              </a:rPr>
              <a:t>here</a:t>
            </a:r>
            <a:endParaRPr sz="3150" dirty="0">
              <a:latin typeface="DM Sans"/>
              <a:cs typeface="DM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5CB8E3-B51E-3FC9-6EC7-415F5DF6908C}"/>
              </a:ext>
            </a:extLst>
          </p:cNvPr>
          <p:cNvSpPr/>
          <p:nvPr/>
        </p:nvSpPr>
        <p:spPr>
          <a:xfrm>
            <a:off x="4114800" y="1562100"/>
            <a:ext cx="87630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047BC3-6852-2467-C638-E3E2B300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953500"/>
            <a:ext cx="7791450" cy="1123950"/>
          </a:xfrm>
          <a:prstGeom prst="rect">
            <a:avLst/>
          </a:prstGeom>
        </p:spPr>
      </p:pic>
      <p:pic>
        <p:nvPicPr>
          <p:cNvPr id="5" name="678991CE-69D4-43E4-82E3-48B456AFADEB" descr="IMG_0695.JPG">
            <a:extLst>
              <a:ext uri="{FF2B5EF4-FFF2-40B4-BE49-F238E27FC236}">
                <a16:creationId xmlns:a16="http://schemas.microsoft.com/office/drawing/2014/main" id="{A24F7D38-1B4B-B015-2651-9F239561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824080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9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4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3828" y="115648"/>
            <a:ext cx="1990724" cy="16859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5145" y="9212605"/>
            <a:ext cx="433578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150" dirty="0">
                <a:solidFill>
                  <a:srgbClr val="D9D9D9"/>
                </a:solidFill>
                <a:latin typeface="DM Sans"/>
                <a:cs typeface="DM Sans"/>
              </a:rPr>
              <a:t>Include your logos </a:t>
            </a:r>
            <a:r>
              <a:rPr sz="3150" spc="-20" dirty="0">
                <a:solidFill>
                  <a:srgbClr val="D9D9D9"/>
                </a:solidFill>
                <a:latin typeface="DM Sans"/>
                <a:cs typeface="DM Sans"/>
              </a:rPr>
              <a:t>here</a:t>
            </a:r>
            <a:endParaRPr sz="3150" dirty="0">
              <a:latin typeface="DM Sans"/>
              <a:cs typeface="DM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5CB8E3-B51E-3FC9-6EC7-415F5DF6908C}"/>
              </a:ext>
            </a:extLst>
          </p:cNvPr>
          <p:cNvSpPr/>
          <p:nvPr/>
        </p:nvSpPr>
        <p:spPr>
          <a:xfrm>
            <a:off x="4495800" y="800100"/>
            <a:ext cx="7543800" cy="746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047BC3-6852-2467-C638-E3E2B300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953500"/>
            <a:ext cx="7791450" cy="112395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ADA4D78-99BA-5224-1E21-241BA9CF6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23188"/>
            <a:ext cx="6897624" cy="689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94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4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3828" y="115648"/>
            <a:ext cx="1990724" cy="16859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5145" y="9212605"/>
            <a:ext cx="433578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150" dirty="0">
                <a:solidFill>
                  <a:srgbClr val="D9D9D9"/>
                </a:solidFill>
                <a:latin typeface="DM Sans"/>
                <a:cs typeface="DM Sans"/>
              </a:rPr>
              <a:t>Include your logos </a:t>
            </a:r>
            <a:r>
              <a:rPr sz="3150" spc="-20" dirty="0">
                <a:solidFill>
                  <a:srgbClr val="D9D9D9"/>
                </a:solidFill>
                <a:latin typeface="DM Sans"/>
                <a:cs typeface="DM Sans"/>
              </a:rPr>
              <a:t>here</a:t>
            </a:r>
            <a:endParaRPr sz="3150" dirty="0">
              <a:latin typeface="DM Sans"/>
              <a:cs typeface="DM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5CB8E3-B51E-3FC9-6EC7-415F5DF6908C}"/>
              </a:ext>
            </a:extLst>
          </p:cNvPr>
          <p:cNvSpPr/>
          <p:nvPr/>
        </p:nvSpPr>
        <p:spPr>
          <a:xfrm>
            <a:off x="4038600" y="876300"/>
            <a:ext cx="9372600" cy="739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047BC3-6852-2467-C638-E3E2B300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953500"/>
            <a:ext cx="7791450" cy="11239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AF3273D-786C-DADF-1E61-BB4ECCE2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89016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4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3828" y="115648"/>
            <a:ext cx="1990724" cy="16859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5145" y="9212605"/>
            <a:ext cx="433578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150" dirty="0">
                <a:solidFill>
                  <a:srgbClr val="D9D9D9"/>
                </a:solidFill>
                <a:latin typeface="DM Sans"/>
                <a:cs typeface="DM Sans"/>
              </a:rPr>
              <a:t>Include your logos </a:t>
            </a:r>
            <a:r>
              <a:rPr sz="3150" spc="-20" dirty="0">
                <a:solidFill>
                  <a:srgbClr val="D9D9D9"/>
                </a:solidFill>
                <a:latin typeface="DM Sans"/>
                <a:cs typeface="DM Sans"/>
              </a:rPr>
              <a:t>here</a:t>
            </a:r>
            <a:endParaRPr sz="3150" dirty="0">
              <a:latin typeface="DM Sans"/>
              <a:cs typeface="DM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5CB8E3-B51E-3FC9-6EC7-415F5DF6908C}"/>
              </a:ext>
            </a:extLst>
          </p:cNvPr>
          <p:cNvSpPr/>
          <p:nvPr/>
        </p:nvSpPr>
        <p:spPr>
          <a:xfrm>
            <a:off x="4038600" y="876300"/>
            <a:ext cx="9372600" cy="739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047BC3-6852-2467-C638-E3E2B300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953500"/>
            <a:ext cx="7791450" cy="112395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C616927-43AB-6C7C-7CB1-B795CE9E6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14753"/>
            <a:ext cx="7467502" cy="711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4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3828" y="115648"/>
            <a:ext cx="1990724" cy="16859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5145" y="9212605"/>
            <a:ext cx="433578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150" dirty="0">
                <a:solidFill>
                  <a:srgbClr val="D9D9D9"/>
                </a:solidFill>
                <a:latin typeface="DM Sans"/>
                <a:cs typeface="DM Sans"/>
              </a:rPr>
              <a:t>Include your logos </a:t>
            </a:r>
            <a:r>
              <a:rPr sz="3150" spc="-20" dirty="0">
                <a:solidFill>
                  <a:srgbClr val="D9D9D9"/>
                </a:solidFill>
                <a:latin typeface="DM Sans"/>
                <a:cs typeface="DM Sans"/>
              </a:rPr>
              <a:t>here</a:t>
            </a:r>
            <a:endParaRPr sz="3150" dirty="0">
              <a:latin typeface="DM Sans"/>
              <a:cs typeface="DM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5CB8E3-B51E-3FC9-6EC7-415F5DF6908C}"/>
              </a:ext>
            </a:extLst>
          </p:cNvPr>
          <p:cNvSpPr/>
          <p:nvPr/>
        </p:nvSpPr>
        <p:spPr>
          <a:xfrm>
            <a:off x="3962400" y="876300"/>
            <a:ext cx="9372600" cy="716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047BC3-6852-2467-C638-E3E2B300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953500"/>
            <a:ext cx="7791450" cy="11239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A2A4602-56ED-0674-C7D8-F4242D7D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8890001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72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4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3828" y="115648"/>
            <a:ext cx="1990724" cy="16859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5145" y="9212605"/>
            <a:ext cx="433578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150" dirty="0">
                <a:solidFill>
                  <a:srgbClr val="D9D9D9"/>
                </a:solidFill>
                <a:latin typeface="DM Sans"/>
                <a:cs typeface="DM Sans"/>
              </a:rPr>
              <a:t>Include your logos </a:t>
            </a:r>
            <a:r>
              <a:rPr sz="3150" spc="-20" dirty="0">
                <a:solidFill>
                  <a:srgbClr val="D9D9D9"/>
                </a:solidFill>
                <a:latin typeface="DM Sans"/>
                <a:cs typeface="DM Sans"/>
              </a:rPr>
              <a:t>here</a:t>
            </a:r>
            <a:endParaRPr sz="3150" dirty="0">
              <a:latin typeface="DM Sans"/>
              <a:cs typeface="DM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5CB8E3-B51E-3FC9-6EC7-415F5DF6908C}"/>
              </a:ext>
            </a:extLst>
          </p:cNvPr>
          <p:cNvSpPr/>
          <p:nvPr/>
        </p:nvSpPr>
        <p:spPr>
          <a:xfrm>
            <a:off x="2362200" y="1028700"/>
            <a:ext cx="12192000" cy="701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047BC3-6852-2467-C638-E3E2B300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953500"/>
            <a:ext cx="7791450" cy="112395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BE0B567-2EB5-8566-F47B-5E0BC8FC7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25562"/>
            <a:ext cx="11900586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26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714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3828" y="115648"/>
            <a:ext cx="1990724" cy="16859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759928"/>
            <a:ext cx="18275935" cy="1527175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5145" y="9212605"/>
            <a:ext cx="433578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3150" dirty="0">
                <a:solidFill>
                  <a:srgbClr val="D9D9D9"/>
                </a:solidFill>
                <a:latin typeface="DM Sans"/>
                <a:cs typeface="DM Sans"/>
              </a:rPr>
              <a:t>Include your logos </a:t>
            </a:r>
            <a:r>
              <a:rPr sz="3150" spc="-20" dirty="0">
                <a:solidFill>
                  <a:srgbClr val="D9D9D9"/>
                </a:solidFill>
                <a:latin typeface="DM Sans"/>
                <a:cs typeface="DM Sans"/>
              </a:rPr>
              <a:t>here</a:t>
            </a:r>
            <a:endParaRPr sz="3150" dirty="0">
              <a:latin typeface="DM Sans"/>
              <a:cs typeface="DM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5CB8E3-B51E-3FC9-6EC7-415F5DF6908C}"/>
              </a:ext>
            </a:extLst>
          </p:cNvPr>
          <p:cNvSpPr/>
          <p:nvPr/>
        </p:nvSpPr>
        <p:spPr>
          <a:xfrm>
            <a:off x="2133600" y="1562100"/>
            <a:ext cx="124206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047BC3-6852-2467-C638-E3E2B300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953500"/>
            <a:ext cx="7791450" cy="1123950"/>
          </a:xfrm>
          <a:prstGeom prst="rect">
            <a:avLst/>
          </a:prstGeom>
        </p:spPr>
      </p:pic>
      <p:pic>
        <p:nvPicPr>
          <p:cNvPr id="5" name="Picture 4" descr="Transformation through Brand / Transformational Branding">
            <a:extLst>
              <a:ext uri="{FF2B5EF4-FFF2-40B4-BE49-F238E27FC236}">
                <a16:creationId xmlns:a16="http://schemas.microsoft.com/office/drawing/2014/main" id="{8542F942-05B1-F951-743D-333911E1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71700"/>
            <a:ext cx="12139666" cy="520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78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02667f-0271-471b-bd6e-11a2e16def1d" xsi:nil="true"/>
    <Time xmlns="cd6c2767-8973-466b-9016-64adc453953e" xsi:nil="true"/>
    <lcf76f155ced4ddcb4097134ff3c332f xmlns="cd6c2767-8973-466b-9016-64adc453953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EFCFE63173843831399796505070B" ma:contentTypeVersion="17" ma:contentTypeDescription="Create a new document." ma:contentTypeScope="" ma:versionID="7d9d78e23509ec99fa63f862a5c139cd">
  <xsd:schema xmlns:xsd="http://www.w3.org/2001/XMLSchema" xmlns:xs="http://www.w3.org/2001/XMLSchema" xmlns:p="http://schemas.microsoft.com/office/2006/metadata/properties" xmlns:ns2="cd6c2767-8973-466b-9016-64adc453953e" xmlns:ns3="0dd94aee-3ae3-4eb9-acb6-34b58fe62d1e" xmlns:ns4="3e02667f-0271-471b-bd6e-11a2e16def1d" targetNamespace="http://schemas.microsoft.com/office/2006/metadata/properties" ma:root="true" ma:fieldsID="ca88f3e115bebbb73dcbc22161c12585" ns2:_="" ns3:_="" ns4:_="">
    <xsd:import namespace="cd6c2767-8973-466b-9016-64adc453953e"/>
    <xsd:import namespace="0dd94aee-3ae3-4eb9-acb6-34b58fe62d1e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c2767-8973-466b-9016-64adc4539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" ma:index="24" nillable="true" ma:displayName="Time" ma:format="DateOnly" ma:internalName="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94aee-3ae3-4eb9-acb6-34b58fe62d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2cb6460-335c-4e73-aad2-80fbcb21a122}" ma:internalName="TaxCatchAll" ma:showField="CatchAllData" ma:web="0dd94aee-3ae3-4eb9-acb6-34b58fe62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A0BA2-E581-44B7-9CE0-F24F8159DC72}">
  <ds:schemaRefs>
    <ds:schemaRef ds:uri="0dd94aee-3ae3-4eb9-acb6-34b58fe62d1e"/>
    <ds:schemaRef ds:uri="3e02667f-0271-471b-bd6e-11a2e16def1d"/>
    <ds:schemaRef ds:uri="cd6c2767-8973-466b-9016-64adc45395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CD5DB-C3E6-41A5-A9DC-A57ECE72FC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BBDC7C-7AB4-4D9E-A1AB-751E88AF6B20}">
  <ds:schemaRefs>
    <ds:schemaRef ds:uri="0dd94aee-3ae3-4eb9-acb6-34b58fe62d1e"/>
    <ds:schemaRef ds:uri="3e02667f-0271-471b-bd6e-11a2e16def1d"/>
    <ds:schemaRef ds:uri="cd6c2767-8973-466b-9016-64adc45395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44</Words>
  <Application>Microsoft Office PowerPoint</Application>
  <PresentationFormat>Custom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DM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gLOCAL23 Slides Deck</dc:title>
  <dc:creator>GEI</dc:creator>
  <cp:keywords>DAFd2QjGQ3g,BAEdEyFh6Uk</cp:keywords>
  <cp:lastModifiedBy>Megan Alianne Cooke</cp:lastModifiedBy>
  <cp:revision>5</cp:revision>
  <dcterms:created xsi:type="dcterms:W3CDTF">2023-03-23T11:16:43Z</dcterms:created>
  <dcterms:modified xsi:type="dcterms:W3CDTF">2023-05-29T11:54:06Z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2023-03-23T00:00:00Z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2023-03-23T00:00:00Z</vt:filetime>
  </property>
  <property fmtid="{D5CDD505-2E9C-101B-9397-08002B2CF9AE}" pid="6" name="ContentTypeId">
    <vt:lpwstr>0x010100E8CEFCFE63173843831399796505070B</vt:lpwstr>
  </property>
  <property fmtid="{D5CDD505-2E9C-101B-9397-08002B2CF9AE}" pid="7" name="MediaServiceImageTags">
    <vt:lpwstr/>
  </property>
</Properties>
</file>