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EFC1C-26B0-DD49-53CC-FC4AD27DF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AF0BA4-D3E5-0995-C93D-D9252F370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99B844-8CCF-02C5-1E89-C62C489FF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6D8BB1-C777-7744-60C8-1CDA0DD1B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1A5E8C-17B7-94A5-C590-E233D5FF5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5015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8F606E-F00C-69CB-5D43-E64F7BFFD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99716A-DA1F-54B2-56F8-C8F32FA46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51C670-448E-E334-99D7-138031A7E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64697D-62A2-1848-24ED-4628C8CAD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BA0EA7-3968-93AE-6361-38071856E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3139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1CAD9FE-4023-4F75-4A22-1966465E22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634C7F-CCF1-1465-A715-6B59D35DA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FDCA40-E99A-A50C-C55B-76971B605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BBEA96-F0D5-9AC8-AA97-6A50ACD6E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A58BD2-B946-8A83-5684-95451B5E9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0015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2776FF-AF66-F586-B95B-E96B37EAF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CCEC1E-9472-D086-1E32-64620B5E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B772E6-B4CC-B5DB-E3B6-7E1F77CA6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6B4C01-F87E-0BD8-3FC5-CF89CB55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AA3BB6-3E43-0DBC-791A-AED9A4806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260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2AC818-90B1-2A34-7F21-AEB857B04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413DEC-3BCC-461D-7984-F08891B7A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4F79F1-1B05-F538-F5B3-05F17FF63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3FEFC3-E564-CBE6-A1D0-093E57A47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63B4B2-4E87-D266-9F37-D8E067833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5678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DDF236-1D1B-9849-BBD8-9AEFDFE66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88EC8E-B1FF-9AC5-2F37-44DDA0A88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ECA914-A220-6FD5-2B38-892E23848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3B7640-6CA1-B42C-5FE3-E56F1221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04B432-C963-1E06-A622-D69BF141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D63006-86F8-03C6-89BF-26A77A0A4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3571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A251D9-99AE-63D5-EB4B-1129DA37D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FAFB88-EB53-4ED0-92AB-CA3C600FA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DC0B47-6A6A-3B4E-6DFF-F70FA3CD31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0FEE43E-F6FA-5711-6C38-26AFD62ED4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BCCDEB-AB10-B4DB-0C52-7678E430C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FEE23A2-F9A7-A80E-D73A-5E7E0EDFC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2C6E97C-4DDC-A80B-7795-CEC75592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EBB2117-BCDF-8665-C92E-2A5A58A62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1304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D6FA07-7E54-9E05-56FB-323C006C2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B79C8AC-650D-60A0-0335-EB4C7F4DB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4D6122-035F-518D-0D7F-52645CB5E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F7254B8-A6EA-6D33-1DA0-5C9B8836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4787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0428C2F-091E-6B29-30EC-9D76AA55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77C6B83-9E08-097B-9E13-FDA784057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5880C1-3C4F-6625-F03E-B6B5B53C3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2813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31E24D-4A0A-C438-1C67-91D34580E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E4B434-8D64-AF2A-89E6-E8B3C15FD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7267B1-BB0C-D45B-5BEA-394C364AA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25924B-12BF-802C-FF49-52AB810A7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4AC3BF-F98F-ADA1-C22D-77E89CCE2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91EAC7-3052-1EF8-2CE8-04ACBD634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3006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E9F515-B3A2-D61A-59CF-8F2D78E7B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74256B-9608-E6B4-E863-7DB3EDCAF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3C1D852-BAA9-067D-C0EE-3B8ECC25B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322ADE-C663-564A-A6B6-4AD9A43E1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594263-40CA-F080-C209-F49A40E81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68DECB-45A6-E50E-D78F-8D9B31157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1297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6B0F7AC-1D77-6C96-673F-1566BC0C1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44691A-D63C-699F-592E-37BDC071C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9441A4-3718-99DC-DA1A-1A09BD4362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8AA4A-AFF8-4C02-B49B-78B0512776CC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96A92-D546-13C8-B515-FBD502EEE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93C473-3A13-D966-C0F9-B2F152FD68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5C95F-7B1D-48E7-869C-B2DE1CED7D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8734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187E74E3-32E6-16C2-F8B8-D576D9E9CB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27" t="12250" b="6482"/>
          <a:stretch/>
        </p:blipFill>
        <p:spPr bwMode="auto">
          <a:xfrm>
            <a:off x="794634" y="1005840"/>
            <a:ext cx="11177882" cy="51092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293484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Alexia Aguilar</dc:creator>
  <cp:lastModifiedBy>Alexia Aguilar</cp:lastModifiedBy>
  <cp:revision>1</cp:revision>
  <dcterms:created xsi:type="dcterms:W3CDTF">2022-06-17T23:04:02Z</dcterms:created>
  <dcterms:modified xsi:type="dcterms:W3CDTF">2022-06-17T23:04:38Z</dcterms:modified>
</cp:coreProperties>
</file>