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42200" cy="27000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1653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84D85-6BEB-4884-B3BA-ED8E736887A1}" v="3" dt="2022-05-23T22:31:40.289"/>
    <p1510:client id="{E751959B-D123-4153-9879-D28A70573BFA}" v="3" dt="2022-05-24T12:49:49.9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21" autoAdjust="0"/>
  </p:normalViewPr>
  <p:slideViewPr>
    <p:cSldViewPr snapToGrid="0">
      <p:cViewPr varScale="1">
        <p:scale>
          <a:sx n="15" d="100"/>
          <a:sy n="15" d="100"/>
        </p:scale>
        <p:origin x="21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49475" y="685800"/>
            <a:ext cx="25590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21"/>
          </p:nvPr>
        </p:nvSpPr>
        <p:spPr>
          <a:xfrm>
            <a:off x="1967011" y="15750690"/>
            <a:ext cx="16208178" cy="11745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6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22"/>
          </p:nvPr>
        </p:nvSpPr>
        <p:spPr>
          <a:xfrm>
            <a:off x="1967011" y="12220329"/>
            <a:ext cx="16208178" cy="1636224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9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2026023" y="6036602"/>
            <a:ext cx="22896018" cy="149269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sz="half" idx="21"/>
          </p:nvPr>
        </p:nvSpPr>
        <p:spPr>
          <a:xfrm>
            <a:off x="2517775" y="6681002"/>
            <a:ext cx="15106650" cy="98487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967011" y="16289293"/>
            <a:ext cx="16208178" cy="215441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967011" y="18462942"/>
            <a:ext cx="16208178" cy="171198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967011" y="10999443"/>
            <a:ext cx="16208178" cy="5001314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sz="half" idx="21"/>
          </p:nvPr>
        </p:nvSpPr>
        <p:spPr>
          <a:xfrm>
            <a:off x="9874399" y="7075336"/>
            <a:ext cx="12726567" cy="124455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475259" y="7075336"/>
            <a:ext cx="8261451" cy="6040048"/>
          </a:xfrm>
          <a:prstGeom prst="rect">
            <a:avLst/>
          </a:prstGeom>
        </p:spPr>
        <p:txBody>
          <a:bodyPr/>
          <a:lstStyle>
            <a:lvl1pPr>
              <a:defRPr sz="168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75259" y="13269270"/>
            <a:ext cx="8261451" cy="623240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xfrm>
            <a:off x="1475258" y="6498262"/>
            <a:ext cx="17191684" cy="3270090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1475258" y="6498262"/>
            <a:ext cx="17191684" cy="3270090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475258" y="10037652"/>
            <a:ext cx="17191684" cy="9521731"/>
          </a:xfrm>
          <a:prstGeom prst="rect">
            <a:avLst/>
          </a:prstGeom>
        </p:spPr>
        <p:txBody>
          <a:bodyPr anchor="ctr"/>
          <a:lstStyle>
            <a:lvl1pPr marL="1250156" indent="-1250156" algn="l">
              <a:spcBef>
                <a:spcPts val="11800"/>
              </a:spcBef>
              <a:buSzPct val="145000"/>
              <a:buChar char="•"/>
              <a:defRPr sz="9000"/>
            </a:lvl1pPr>
            <a:lvl2pPr marL="1694656" indent="-1250156" algn="l">
              <a:spcBef>
                <a:spcPts val="11800"/>
              </a:spcBef>
              <a:buSzPct val="145000"/>
              <a:buChar char="•"/>
              <a:defRPr sz="9000"/>
            </a:lvl2pPr>
            <a:lvl3pPr marL="2139156" indent="-1250156" algn="l">
              <a:spcBef>
                <a:spcPts val="11800"/>
              </a:spcBef>
              <a:buSzPct val="145000"/>
              <a:buChar char="•"/>
              <a:defRPr sz="9000"/>
            </a:lvl3pPr>
            <a:lvl4pPr marL="2583656" indent="-1250156" algn="l">
              <a:spcBef>
                <a:spcPts val="11800"/>
              </a:spcBef>
              <a:buSzPct val="145000"/>
              <a:buChar char="•"/>
              <a:defRPr sz="9000"/>
            </a:lvl4pPr>
            <a:lvl5pPr marL="3028156" indent="-1250156" algn="l">
              <a:spcBef>
                <a:spcPts val="11800"/>
              </a:spcBef>
              <a:buSzPct val="145000"/>
              <a:buChar char="•"/>
              <a:defRPr sz="9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sz="half" idx="21"/>
          </p:nvPr>
        </p:nvSpPr>
        <p:spPr>
          <a:xfrm>
            <a:off x="5901035" y="10037652"/>
            <a:ext cx="14605063" cy="95217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xfrm>
            <a:off x="1475258" y="6498262"/>
            <a:ext cx="17191684" cy="3270090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75259" y="10037652"/>
            <a:ext cx="8261451" cy="9521731"/>
          </a:xfrm>
          <a:prstGeom prst="rect">
            <a:avLst/>
          </a:prstGeom>
        </p:spPr>
        <p:txBody>
          <a:bodyPr anchor="ctr"/>
          <a:lstStyle>
            <a:lvl1pPr marL="955221" indent="-955221" algn="l">
              <a:spcBef>
                <a:spcPts val="9000"/>
              </a:spcBef>
              <a:buSzPct val="145000"/>
              <a:buChar char="•"/>
              <a:defRPr sz="7800"/>
            </a:lvl1pPr>
            <a:lvl2pPr marL="1298121" indent="-955221" algn="l">
              <a:spcBef>
                <a:spcPts val="9000"/>
              </a:spcBef>
              <a:buSzPct val="145000"/>
              <a:buChar char="•"/>
              <a:defRPr sz="7800"/>
            </a:lvl2pPr>
            <a:lvl3pPr marL="1641021" indent="-955221" algn="l">
              <a:spcBef>
                <a:spcPts val="9000"/>
              </a:spcBef>
              <a:buSzPct val="145000"/>
              <a:buChar char="•"/>
              <a:defRPr sz="7800"/>
            </a:lvl3pPr>
            <a:lvl4pPr marL="1983921" indent="-955221" algn="l">
              <a:spcBef>
                <a:spcPts val="9000"/>
              </a:spcBef>
              <a:buSzPct val="145000"/>
              <a:buChar char="•"/>
              <a:defRPr sz="7800"/>
            </a:lvl4pPr>
            <a:lvl5pPr marL="2326821" indent="-955221" algn="l">
              <a:spcBef>
                <a:spcPts val="9000"/>
              </a:spcBef>
              <a:buSzPct val="145000"/>
              <a:buChar char="•"/>
              <a:defRPr sz="7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9487072" y="20194164"/>
            <a:ext cx="1157568" cy="83600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475258" y="8037127"/>
            <a:ext cx="17191684" cy="10925946"/>
          </a:xfrm>
          <a:prstGeom prst="rect">
            <a:avLst/>
          </a:prstGeom>
        </p:spPr>
        <p:txBody>
          <a:bodyPr anchor="ctr"/>
          <a:lstStyle>
            <a:lvl1pPr marL="1250156" indent="-1250156" algn="l">
              <a:spcBef>
                <a:spcPts val="11800"/>
              </a:spcBef>
              <a:buSzPct val="145000"/>
              <a:buChar char="•"/>
              <a:defRPr sz="9000"/>
            </a:lvl1pPr>
            <a:lvl2pPr marL="1694656" indent="-1250156" algn="l">
              <a:spcBef>
                <a:spcPts val="11800"/>
              </a:spcBef>
              <a:buSzPct val="145000"/>
              <a:buChar char="•"/>
              <a:defRPr sz="9000"/>
            </a:lvl2pPr>
            <a:lvl3pPr marL="2139156" indent="-1250156" algn="l">
              <a:spcBef>
                <a:spcPts val="11800"/>
              </a:spcBef>
              <a:buSzPct val="145000"/>
              <a:buChar char="•"/>
              <a:defRPr sz="9000"/>
            </a:lvl3pPr>
            <a:lvl4pPr marL="2583656" indent="-1250156" algn="l">
              <a:spcBef>
                <a:spcPts val="11800"/>
              </a:spcBef>
              <a:buSzPct val="145000"/>
              <a:buChar char="•"/>
              <a:defRPr sz="9000"/>
            </a:lvl4pPr>
            <a:lvl5pPr marL="3028156" indent="-1250156" algn="l">
              <a:spcBef>
                <a:spcPts val="11800"/>
              </a:spcBef>
              <a:buSzPct val="145000"/>
              <a:buChar char="•"/>
              <a:defRPr sz="9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10154698" y="13827108"/>
            <a:ext cx="8763039" cy="57130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quarter" idx="22"/>
          </p:nvPr>
        </p:nvSpPr>
        <p:spPr>
          <a:xfrm>
            <a:off x="10405492" y="7248459"/>
            <a:ext cx="8261451" cy="80790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4386437" y="7460053"/>
            <a:ext cx="18529252" cy="120800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967011" y="8594967"/>
            <a:ext cx="16208178" cy="5001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680" tIns="78680" rIns="78680" bIns="7868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967011" y="13750166"/>
            <a:ext cx="16208178" cy="1711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680" tIns="78680" rIns="78680" bIns="7868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9491881" y="20194165"/>
            <a:ext cx="1147950" cy="836005"/>
          </a:xfrm>
          <a:prstGeom prst="rect">
            <a:avLst/>
          </a:prstGeom>
          <a:ln w="12700">
            <a:miter lim="400000"/>
          </a:ln>
        </p:spPr>
        <p:txBody>
          <a:bodyPr wrap="none" lIns="78680" tIns="78680" rIns="78680" bIns="78680">
            <a:spAutoFit/>
          </a:bodyPr>
          <a:lstStyle>
            <a:lvl1pPr>
              <a:defRPr sz="44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1653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16537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oster_big2.jpg" descr="poster_b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86" y="-609601"/>
            <a:ext cx="20139129" cy="2760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eval.jpg" descr="logoe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00" y="503690"/>
            <a:ext cx="5647681" cy="282384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ombre ponente…"/>
          <p:cNvSpPr txBox="1"/>
          <p:nvPr/>
        </p:nvSpPr>
        <p:spPr>
          <a:xfrm>
            <a:off x="4303363" y="10716681"/>
            <a:ext cx="7265009" cy="159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680" tIns="78680" rIns="78680" bIns="78680" anchor="ctr">
            <a:spAutoFit/>
          </a:bodyPr>
          <a:lstStyle/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MX" sz="3100" dirty="0"/>
              <a:t>Katharina Kayser</a:t>
            </a:r>
          </a:p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ES" sz="3100" b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Chief</a:t>
            </a:r>
            <a:endParaRPr lang="es-ES" sz="3100" b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ES" sz="3100" dirty="0">
                <a:latin typeface="Arial" panose="020B0604020202020204" pitchFamily="34" charset="0"/>
              </a:rPr>
              <a:t>Sección de Evaluación Independiente</a:t>
            </a:r>
            <a:endParaRPr sz="3100" dirty="0"/>
          </a:p>
        </p:txBody>
      </p:sp>
      <p:sp>
        <p:nvSpPr>
          <p:cNvPr id="130" name="Nombre ponente…"/>
          <p:cNvSpPr txBox="1"/>
          <p:nvPr/>
        </p:nvSpPr>
        <p:spPr>
          <a:xfrm>
            <a:off x="12066129" y="14839123"/>
            <a:ext cx="7265009" cy="159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680" tIns="78680" rIns="78680" bIns="78680" anchor="ctr">
            <a:spAutoFit/>
          </a:bodyPr>
          <a:lstStyle/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MX" sz="3100" dirty="0"/>
              <a:t>Carlos Asenjo </a:t>
            </a:r>
          </a:p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MX" sz="3100" b="0" dirty="0"/>
              <a:t>Oficial de Evaluación</a:t>
            </a:r>
          </a:p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ES" sz="3100" dirty="0">
                <a:latin typeface="Arial" panose="020B0604020202020204" pitchFamily="34" charset="0"/>
              </a:rPr>
              <a:t>Sección de Evaluación Independiente</a:t>
            </a:r>
            <a:endParaRPr lang="es-ES" sz="3100" dirty="0"/>
          </a:p>
        </p:txBody>
      </p:sp>
      <p:sp>
        <p:nvSpPr>
          <p:cNvPr id="134" name="Nombre ponente…"/>
          <p:cNvSpPr txBox="1"/>
          <p:nvPr/>
        </p:nvSpPr>
        <p:spPr>
          <a:xfrm>
            <a:off x="5260691" y="18821403"/>
            <a:ext cx="7265009" cy="159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680" tIns="78680" rIns="78680" bIns="78680" anchor="ctr">
            <a:spAutoFit/>
          </a:bodyPr>
          <a:lstStyle/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MX" sz="3100" dirty="0"/>
              <a:t>Moritz Schuberth </a:t>
            </a:r>
          </a:p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ES" sz="31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Experto Asociado de Evaluación</a:t>
            </a:r>
            <a:r>
              <a:rPr lang="es-MX" sz="3100" dirty="0"/>
              <a:t> </a:t>
            </a:r>
          </a:p>
          <a:p>
            <a:pPr algn="l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rPr lang="es-ES" sz="3100" dirty="0">
                <a:latin typeface="Arial" panose="020B0604020202020204" pitchFamily="34" charset="0"/>
              </a:rPr>
              <a:t>Sección de Evaluación Independiente</a:t>
            </a:r>
            <a:endParaRPr lang="es-ES" sz="3100" dirty="0"/>
          </a:p>
        </p:txBody>
      </p:sp>
      <p:sp>
        <p:nvSpPr>
          <p:cNvPr id="135" name="Cuadrado"/>
          <p:cNvSpPr/>
          <p:nvPr/>
        </p:nvSpPr>
        <p:spPr>
          <a:xfrm>
            <a:off x="2292715" y="18826543"/>
            <a:ext cx="2608375" cy="2608375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78680" tIns="78680" rIns="78680" bIns="78680" anchor="ctr"/>
          <a:lstStyle/>
          <a:p>
            <a:pPr>
              <a:defRPr sz="6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6200" dirty="0"/>
          </a:p>
        </p:txBody>
      </p:sp>
      <p:sp>
        <p:nvSpPr>
          <p:cNvPr id="140" name="Mayo 00…"/>
          <p:cNvSpPr txBox="1"/>
          <p:nvPr/>
        </p:nvSpPr>
        <p:spPr>
          <a:xfrm>
            <a:off x="15025022" y="7099061"/>
            <a:ext cx="4975921" cy="1451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680" tIns="78680" rIns="78680" bIns="78680" anchor="ctr">
            <a:spAutoFit/>
          </a:bodyPr>
          <a:lstStyle/>
          <a:p>
            <a:pPr algn="l"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rPr lang="es-MX" sz="2800" dirty="0"/>
              <a:t>02 y 03 de junio 2022, </a:t>
            </a:r>
          </a:p>
          <a:p>
            <a:pPr algn="l"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rPr lang="es-MX" sz="2800" dirty="0"/>
              <a:t>9:00 a 10:30 hora de CDMX; </a:t>
            </a:r>
          </a:p>
          <a:p>
            <a:pPr algn="l"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rPr lang="es-MX" sz="2800" dirty="0"/>
              <a:t>16:00 a 17:30 hora de Viena</a:t>
            </a:r>
            <a:endParaRPr sz="2800" dirty="0"/>
          </a:p>
        </p:txBody>
      </p:sp>
      <p:pic>
        <p:nvPicPr>
          <p:cNvPr id="144" name="calendario.jpg" descr="calendar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074" y="7099061"/>
            <a:ext cx="1796829" cy="201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Nombre del evento"/>
          <p:cNvSpPr txBox="1"/>
          <p:nvPr/>
        </p:nvSpPr>
        <p:spPr>
          <a:xfrm>
            <a:off x="4608232" y="4390533"/>
            <a:ext cx="10592842" cy="163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680" tIns="78680" rIns="78680" bIns="78680" anchor="ctr">
            <a:spAutoFit/>
          </a:bodyPr>
          <a:lstStyle>
            <a:lvl1pPr algn="l">
              <a:defRPr sz="3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s-MX" sz="4800" dirty="0"/>
              <a:t>Taller de formación de habilidades en evaluación en UNODC </a:t>
            </a:r>
            <a:endParaRPr sz="4800" dirty="0"/>
          </a:p>
        </p:txBody>
      </p:sp>
      <p:sp>
        <p:nvSpPr>
          <p:cNvPr id="147" name="Descripción del evento"/>
          <p:cNvSpPr txBox="1"/>
          <p:nvPr/>
        </p:nvSpPr>
        <p:spPr>
          <a:xfrm>
            <a:off x="552996" y="6797080"/>
            <a:ext cx="12743110" cy="262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680" tIns="78680" rIns="78680" bIns="78680" anchor="ctr">
            <a:spAutoFit/>
          </a:bodyPr>
          <a:lstStyle>
            <a:lvl1pPr algn="just">
              <a:defRPr sz="26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sz="3200" dirty="0"/>
              <a:t>El objetivo del taller es que las personas miembros de los equipos de proyecto de UNODC en países latinoamericanos conozcan el proceso de evaluación así como la plataforma </a:t>
            </a:r>
            <a:r>
              <a:rPr lang="es-MX" sz="3200" dirty="0" err="1"/>
              <a:t>Unite</a:t>
            </a:r>
            <a:r>
              <a:rPr lang="es-MX" sz="3200" dirty="0"/>
              <a:t> </a:t>
            </a:r>
            <a:r>
              <a:rPr lang="es-MX" sz="3200" dirty="0" err="1"/>
              <a:t>Evaluations</a:t>
            </a:r>
            <a:r>
              <a:rPr lang="es-MX" sz="3200" dirty="0"/>
              <a:t> y las herramientas que diseñaron parales acompañara durante las evaluaciones independientes que se aplican a los proyectos UNODC.</a:t>
            </a:r>
            <a:endParaRPr sz="3200" dirty="0"/>
          </a:p>
        </p:txBody>
      </p:sp>
      <p:pic>
        <p:nvPicPr>
          <p:cNvPr id="32" name="Logo RELAC original.jpeg" descr="Logo RELAC original.jpeg">
            <a:extLst>
              <a:ext uri="{FF2B5EF4-FFF2-40B4-BE49-F238E27FC236}">
                <a16:creationId xmlns:a16="http://schemas.microsoft.com/office/drawing/2014/main" id="{08C542B1-1160-45E7-9762-D1B6ECC2E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595" y="24543667"/>
            <a:ext cx="2651663" cy="1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NUD-Logo-Blue-Large.png" descr="PNUD-Logo-Blue-Large.png">
            <a:extLst>
              <a:ext uri="{FF2B5EF4-FFF2-40B4-BE49-F238E27FC236}">
                <a16:creationId xmlns:a16="http://schemas.microsoft.com/office/drawing/2014/main" id="{85FA5513-6EFD-4E6B-893D-4D8296FB4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555" y="24229628"/>
            <a:ext cx="1586978" cy="241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.png" descr="0.png">
            <a:extLst>
              <a:ext uri="{FF2B5EF4-FFF2-40B4-BE49-F238E27FC236}">
                <a16:creationId xmlns:a16="http://schemas.microsoft.com/office/drawing/2014/main" id="{41455FC9-C7D2-47C5-82CD-B1F3E5921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5050" y="24583165"/>
            <a:ext cx="5738120" cy="14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ogoconeval.png" descr="logoconeval.png">
            <a:extLst>
              <a:ext uri="{FF2B5EF4-FFF2-40B4-BE49-F238E27FC236}">
                <a16:creationId xmlns:a16="http://schemas.microsoft.com/office/drawing/2014/main" id="{EE0AAEF3-BADC-4085-9BDF-281ACA4E7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35" y="22714041"/>
            <a:ext cx="3148715" cy="1574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ogo-inverse-310x44.png" descr="logo-inverse-310x44.png">
            <a:extLst>
              <a:ext uri="{FF2B5EF4-FFF2-40B4-BE49-F238E27FC236}">
                <a16:creationId xmlns:a16="http://schemas.microsoft.com/office/drawing/2014/main" id="{C5FA34C8-D77A-4D63-AF5F-B540E0D1AE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0628" y="24697972"/>
            <a:ext cx="1333235" cy="147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n 36" descr="Imagen que contiene Texto&#10;&#10;Descripción generada automáticamente">
            <a:extLst>
              <a:ext uri="{FF2B5EF4-FFF2-40B4-BE49-F238E27FC236}">
                <a16:creationId xmlns:a16="http://schemas.microsoft.com/office/drawing/2014/main" id="{0AFDC97A-3486-480B-9F23-57A212617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77" y="22508083"/>
            <a:ext cx="3959328" cy="1548884"/>
          </a:xfrm>
          <a:prstGeom prst="rect">
            <a:avLst/>
          </a:prstGeom>
        </p:spPr>
      </p:pic>
      <p:pic>
        <p:nvPicPr>
          <p:cNvPr id="38" name="Imagen 37" descr="Un dibujo de una botella&#10;&#10;Descripción generada automáticamente con confianza baja">
            <a:extLst>
              <a:ext uri="{FF2B5EF4-FFF2-40B4-BE49-F238E27FC236}">
                <a16:creationId xmlns:a16="http://schemas.microsoft.com/office/drawing/2014/main" id="{66F6751B-89E6-4B91-9A16-0AA17C6D75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00" y="22646508"/>
            <a:ext cx="1607611" cy="1512000"/>
          </a:xfrm>
          <a:prstGeom prst="rect">
            <a:avLst/>
          </a:prstGeom>
        </p:spPr>
      </p:pic>
      <p:pic>
        <p:nvPicPr>
          <p:cNvPr id="39" name="Picture 2" descr="AMEXICD/Consejo Consultivo">
            <a:extLst>
              <a:ext uri="{FF2B5EF4-FFF2-40B4-BE49-F238E27FC236}">
                <a16:creationId xmlns:a16="http://schemas.microsoft.com/office/drawing/2014/main" id="{522DE317-F7D4-4E7A-B484-2FE710B9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25" y="22704653"/>
            <a:ext cx="4179128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 descr="Imagen que contiene Texto&#10;&#10;Descripción generada automáticamente">
            <a:extLst>
              <a:ext uri="{FF2B5EF4-FFF2-40B4-BE49-F238E27FC236}">
                <a16:creationId xmlns:a16="http://schemas.microsoft.com/office/drawing/2014/main" id="{593EFB35-30C4-4733-B255-4A6BC8924B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866" y="22823384"/>
            <a:ext cx="5556973" cy="1224000"/>
          </a:xfrm>
          <a:prstGeom prst="rect">
            <a:avLst/>
          </a:prstGeom>
        </p:spPr>
      </p:pic>
      <p:pic>
        <p:nvPicPr>
          <p:cNvPr id="41" name="Imagen 4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F669CDE-6662-46CE-9D7B-055656B948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8" y="24465826"/>
            <a:ext cx="1404380" cy="1727125"/>
          </a:xfrm>
          <a:prstGeom prst="rect">
            <a:avLst/>
          </a:prstGeom>
        </p:spPr>
      </p:pic>
      <p:pic>
        <p:nvPicPr>
          <p:cNvPr id="42" name="Imagen 4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FED552E-4661-44AC-B33D-54627E5C92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1" y="24716950"/>
            <a:ext cx="4845023" cy="1476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A270444D-40D5-3423-5489-48880E42CA6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954" t="46670" r="45576" b="43070"/>
          <a:stretch/>
        </p:blipFill>
        <p:spPr bwMode="auto">
          <a:xfrm>
            <a:off x="4322158" y="12442186"/>
            <a:ext cx="6721527" cy="1008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336C517-2000-098C-E040-44840D1A623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954" t="46670" r="45576" b="43070"/>
          <a:stretch/>
        </p:blipFill>
        <p:spPr bwMode="auto">
          <a:xfrm>
            <a:off x="12125406" y="16597981"/>
            <a:ext cx="7377780" cy="1106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46BCF77-89D6-6081-DDB4-0FEDF8385C2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954" t="46670" r="45576" b="43070"/>
          <a:stretch/>
        </p:blipFill>
        <p:spPr bwMode="auto">
          <a:xfrm>
            <a:off x="5260691" y="20460971"/>
            <a:ext cx="6841309" cy="1026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B480575-7B3A-42DD-A911-AA1DA62509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93" y="14929488"/>
            <a:ext cx="2627779" cy="2627779"/>
          </a:xfrm>
          <a:prstGeom prst="rect">
            <a:avLst/>
          </a:prstGeom>
        </p:spPr>
      </p:pic>
      <p:pic>
        <p:nvPicPr>
          <p:cNvPr id="5" name="Picture 4" descr="A picture containing person, wall, person, posing&#10;&#10;Description automatically generated">
            <a:extLst>
              <a:ext uri="{FF2B5EF4-FFF2-40B4-BE49-F238E27FC236}">
                <a16:creationId xmlns:a16="http://schemas.microsoft.com/office/drawing/2014/main" id="{432C3450-8550-484E-B0C5-1DEF8E352A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84" y="10790282"/>
            <a:ext cx="2608375" cy="2608375"/>
          </a:xfrm>
          <a:prstGeom prst="rect">
            <a:avLst/>
          </a:prstGeom>
        </p:spPr>
      </p:pic>
      <p:pic>
        <p:nvPicPr>
          <p:cNvPr id="7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F2FCADB-D2EC-4367-9CFC-E80F2FD61D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18" y="18742395"/>
            <a:ext cx="2698949" cy="26989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680" tIns="78680" rIns="78680" bIns="78680" numCol="1" spcCol="38100" rtlCol="0" anchor="ctr">
        <a:spAutoFit/>
      </a:bodyPr>
      <a:lstStyle>
        <a:defPPr marL="0" marR="0" indent="0" algn="ctr" defTabSz="1653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680" tIns="78680" rIns="78680" bIns="78680" numCol="1" spcCol="38100" rtlCol="0" anchor="ctr">
        <a:spAutoFit/>
      </a:bodyPr>
      <a:lstStyle>
        <a:defPPr marL="0" marR="0" indent="0" algn="ctr" defTabSz="1653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680" tIns="78680" rIns="78680" bIns="78680" numCol="1" spcCol="38100" rtlCol="0" anchor="ctr">
        <a:spAutoFit/>
      </a:bodyPr>
      <a:lstStyle>
        <a:defPPr marL="0" marR="0" indent="0" algn="ctr" defTabSz="1653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680" tIns="78680" rIns="78680" bIns="78680" numCol="1" spcCol="38100" rtlCol="0" anchor="ctr">
        <a:spAutoFit/>
      </a:bodyPr>
      <a:lstStyle>
        <a:defPPr marL="0" marR="0" indent="0" algn="ctr" defTabSz="1653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17BB13993D047A5AAFB782B399F6C" ma:contentTypeVersion="13" ma:contentTypeDescription="Create a new document." ma:contentTypeScope="" ma:versionID="bfd5af7fbaca9052a8632320d1e18a07">
  <xsd:schema xmlns:xsd="http://www.w3.org/2001/XMLSchema" xmlns:xs="http://www.w3.org/2001/XMLSchema" xmlns:p="http://schemas.microsoft.com/office/2006/metadata/properties" xmlns:ns2="4798ff29-8bf1-47a9-abe4-3ab95d3a1097" xmlns:ns3="77c0f161-a1d7-4793-8a31-3323112573b5" targetNamespace="http://schemas.microsoft.com/office/2006/metadata/properties" ma:root="true" ma:fieldsID="34a7568410e4007557f7235c1a48c45c" ns2:_="" ns3:_="">
    <xsd:import namespace="4798ff29-8bf1-47a9-abe4-3ab95d3a1097"/>
    <xsd:import namespace="77c0f161-a1d7-4793-8a31-3323112573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8ff29-8bf1-47a9-abe4-3ab95d3a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0f161-a1d7-4793-8a31-332311257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1F409-03D3-4B6B-83A0-D03A4F76A9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71BC62-D4DE-4641-ACA9-2268CB1F20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98ff29-8bf1-47a9-abe4-3ab95d3a1097"/>
    <ds:schemaRef ds:uri="77c0f161-a1d7-4793-8a31-332311257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764B5-5750-4A94-B06D-FF95C978E5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104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Humberto Martínez González</dc:creator>
  <cp:lastModifiedBy>America Hernandez Veraztica</cp:lastModifiedBy>
  <cp:revision>8</cp:revision>
  <dcterms:modified xsi:type="dcterms:W3CDTF">2022-05-24T16:31:38Z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0x01010035E17BB13993D047A5AAFB782B399F6C</vt:lpwstr>
  </property>
</Properties>
</file>