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3998B-E29A-131B-1037-5027AC2E5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6E64EF8-7397-F986-72D9-7C0BB72327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70C914-B934-18AD-F3E2-B5AB61D1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6DC034-B0D5-5AFB-C094-60C778462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198E54-6705-022A-4C0E-2E24DDAB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914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520885-F6DB-0820-AD3A-DE756B252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ECF11A-F3C2-5AA8-C79B-E7680DAC5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CA34F4-33C9-0A20-3E02-5D178AE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F7F45F-3AD6-62E3-B21C-EB0818CD2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63BD5A-631A-EBE3-1F41-5ADCF246C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1163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9B24F05-897A-9FC5-1FDB-52CCC22245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DBF516-F686-00D1-4FB5-4971B8CAF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3E43F-88EC-72DF-2DD3-184A4894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BF3EFC-2F6E-64DB-8927-0E88C2D35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DC0D3A-0E13-BE38-FDCB-7B91CAA44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5743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A36910-6317-A2E8-0C16-FD88435E0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355C7F-91B1-E9FA-CB6B-17A77EDC8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10A0B3-EB9D-43D1-EFC4-813CF1C0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FB220F-423E-3B7C-5534-3DFEF72D6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01AEF1-AA04-3D1D-4F04-F01575A48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6206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DA54D-3BB6-702A-912B-D18E0F0FE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0B0C2A-AA9A-BE72-A62B-10D5A452C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43D7C4-C566-876D-CFB5-4660DC464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DC9BE5-EADF-84B0-4250-35DBFE2F4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F648A9-98E0-134F-8D2C-45C88DF9E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4924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3351FB-5107-B048-24AB-9E906052A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BA7046-EBCB-ADF2-A394-B030310379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822B2A-56A6-5419-7993-2CC446427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A87EA7-1A76-8CF7-7404-8FEA05ACA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E861D9-C25B-3BA2-9CD0-BB4A57E49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BFD671-01CB-2C74-ED82-723C358C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1567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B18706-8BC7-EE4D-951D-9671DDB54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431484-7188-5A2F-BD52-2D27A8D40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AF942C9-8A6B-F2ED-D554-5083B95D5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49BA660-1E3C-4005-5262-7CBF0E7141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36886E9-480C-1020-BAAD-94CE4FB95B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28FB20B-329E-CE16-4241-93227D8EE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49B52CA-80A1-9CC9-AFE0-7F02FFA92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950C07E-208B-1061-039F-AD8086F0E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7321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9F5A9D-9292-0F48-9EF7-E6CBC57E9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2DB6C4C-B42D-6FC2-9FC3-C3E0CFC9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B8BEB00-630E-BC40-6C9B-B7749753D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BA5ABD7-CD45-8DA0-F021-0A91F94B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7625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DB6271B-2ACA-7616-4E43-56B458967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537B5D2-1B62-6CD7-D5ED-46DBA6451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E1D8B6-F008-97F4-6EBC-B492A9F59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8353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145018-75C8-930E-3745-1D7DE6343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C11F0A-BDB0-DE13-C932-77BD09C2A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FCF813-BBD9-BC7C-551C-C14D1846C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D4760D-AF58-EA47-A796-575DA1D53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464145-247A-52BB-4804-22A79A42C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3191CA-07EC-92E2-07F3-1986BCCF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2358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552CF-448D-FE88-35C6-B7B9DAD0B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43A20FA-783D-4F15-3144-8916617E37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B27D52-2900-9CA2-07B7-94A807394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DBEE3A-6367-1A67-7BBD-CDABAC14D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B7B1F0-440C-12BA-4823-31EB4DFDE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B9358B-E84B-D032-A2C6-F528557FC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2183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83556D9-9686-3B96-D0D9-71D18CE0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802770-5C85-6C8A-8CC6-EA3490A2B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002427-C4DF-C482-B370-B6CC74301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8256A-69D1-432D-AD13-2E5CE442A00D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39E9F4-71A0-CFF9-08A7-CDA3EC111F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FA428B-2153-3EFF-A2CA-FC2A1450E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0C268-058D-4DDF-B9BA-4A3CF086A892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5698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Interfaz de usuario gráfica, Aplicación, Word&#10;&#10;Descripción generada automáticamente">
            <a:extLst>
              <a:ext uri="{FF2B5EF4-FFF2-40B4-BE49-F238E27FC236}">
                <a16:creationId xmlns:a16="http://schemas.microsoft.com/office/drawing/2014/main" id="{1D722C97-CA2E-4917-6886-BEE73CE08E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486" t="13472" b="8132"/>
          <a:stretch/>
        </p:blipFill>
        <p:spPr bwMode="auto">
          <a:xfrm>
            <a:off x="1314450" y="1301073"/>
            <a:ext cx="11330905" cy="50425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783900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Alexia Aguilar</dc:creator>
  <cp:lastModifiedBy>Alexia Aguilar</cp:lastModifiedBy>
  <cp:revision>1</cp:revision>
  <dcterms:created xsi:type="dcterms:W3CDTF">2022-06-18T01:02:51Z</dcterms:created>
  <dcterms:modified xsi:type="dcterms:W3CDTF">2022-06-18T01:03:35Z</dcterms:modified>
</cp:coreProperties>
</file>