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BB618C-38CB-ED1B-D31D-DD6E81891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2218896-7478-042A-F75B-4659D9D6E0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324EB3-F7EB-9F05-4089-CE67B700F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EB89B-D68A-480E-9CF0-A4F2026AF0B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4429CD-C2CB-683D-221D-C38B17058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FD7E0E-F1B4-1FAC-C022-8B34A9D0C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C51B4-0F1B-4290-9E8C-BA3FF8D15B8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66541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96B69E-BA95-C5DD-313A-2AF7ED2D9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D4557EF-6845-C4E5-0935-3F140A8C1B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2FC12B9-5A1A-BB48-E59B-7C656ADA2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EB89B-D68A-480E-9CF0-A4F2026AF0B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7F8D26-EB49-5BEC-C6C7-718B3EA2B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0F7779-698D-AF00-AD8D-CEBA562A2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C51B4-0F1B-4290-9E8C-BA3FF8D15B8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02076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75FCC55-2FFB-7B4A-C761-A9832FD88B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57AA619-318F-6C76-23D0-40207987A8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701485-AC4A-5352-A784-466A9F54B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EB89B-D68A-480E-9CF0-A4F2026AF0B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0A48DE-A865-4C38-B1ED-14B5BEE4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15BED9-FCD6-2406-0DE0-9695CB1C1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C51B4-0F1B-4290-9E8C-BA3FF8D15B8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59620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967878-A0BA-0A13-57CB-2CC7E3993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E098DA-0CDC-0EA3-D7A0-C1C8B30B8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F1441F-39BA-80D6-C111-8118CC99F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EB89B-D68A-480E-9CF0-A4F2026AF0B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16F502-1C23-9CF3-A94A-E9EAA55AA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288820-F8B7-703A-57C5-DB95BB8AF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C51B4-0F1B-4290-9E8C-BA3FF8D15B8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43789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424174-BABA-5EF6-1D8B-AB5855492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8428C50-87ED-ADA4-CECC-AA67D9735A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C9A84B-A102-F495-FDF8-58BBB758E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EB89B-D68A-480E-9CF0-A4F2026AF0B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C0B338-6461-326A-2280-605EF4436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0FC1B-D0BF-27E0-504C-8C65F6C08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C51B4-0F1B-4290-9E8C-BA3FF8D15B8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85410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C0DB21-7CE7-065F-1EC3-28B2D2F07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13DC7B-B8F8-488D-CBAA-9BCD294276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A143CED-DDDA-C28C-D9E1-4728090714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E91E1C-F972-91D4-ADD5-D1FC890EE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EB89B-D68A-480E-9CF0-A4F2026AF0B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593406F-9A0F-DA3B-6524-B00858203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91DCD7B-396B-E251-36E9-BC8975E3A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C51B4-0F1B-4290-9E8C-BA3FF8D15B8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4289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DE5FDF-3829-8DEB-9295-5C491DD8F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CEDA953-88E6-F02A-8C7C-FDA144AC82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183D91B-4BF0-9529-CD56-C5263A9669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3D081BF-40EB-696D-E58C-4A49DF0C88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73B0C31-E8EA-D7C9-FA7D-83E7AA5C2D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CB151D8-E031-AB02-6C18-82918BB7C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EB89B-D68A-480E-9CF0-A4F2026AF0B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B8D9C90-AF2A-1257-EE5A-E677DB745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0D2FBAA-E737-8BD4-6F1B-8F40899C3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C51B4-0F1B-4290-9E8C-BA3FF8D15B8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271805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5CC433-43B4-D15D-58F7-D9CA4CC1E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DC23CA2-28E1-490E-3DBC-7652D21B6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EB89B-D68A-480E-9CF0-A4F2026AF0B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92BC083-C4FB-DA21-5539-FA49B72AA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66F91E6-E3DB-77A5-F67F-CD5D1C509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C51B4-0F1B-4290-9E8C-BA3FF8D15B8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38799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F68E810-24FB-A071-AB61-A9BF94DEE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EB89B-D68A-480E-9CF0-A4F2026AF0B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A9D2F1F-7CE5-239E-D63E-E1D314DF0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DE0A4A8-0799-80DB-129F-6199C4452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C51B4-0F1B-4290-9E8C-BA3FF8D15B8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06183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97DC3D-32BC-4AC6-BCA8-992B70434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D4916B-93DA-AF07-6C64-EC4F7144E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C73179D-11B1-7112-DA0C-5E20CCA306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A1CF538-3561-E5CE-E81F-2AF91808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EB89B-D68A-480E-9CF0-A4F2026AF0B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4A005C8-C491-ECB4-649D-F4B19BD88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B5155D6-2C54-CB2A-3EBB-3CD5EC9EE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C51B4-0F1B-4290-9E8C-BA3FF8D15B8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75518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BE797-A19D-C832-022E-8F8BD843D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9B1846B-74F8-08F2-9698-C8C527B10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EFFE53-E039-7F58-C4CE-6627116676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95263F6-E4A1-F566-3923-21B54BD62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EB89B-D68A-480E-9CF0-A4F2026AF0B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4353361-FA69-DDD9-4FED-EE562D24B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549114F-2C4C-6941-F8B8-901D53A66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C51B4-0F1B-4290-9E8C-BA3FF8D15B8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19259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071CFDB-6342-2099-7D47-30ED174BB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98FA8E5-B6DD-1C6C-674A-B7A50FB467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26D5AD-E61F-D560-8A6F-5E106A20F8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EB89B-D68A-480E-9CF0-A4F2026AF0B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D55DF1-55ED-38EA-BDC7-1EC4B31D1C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4C275C-A126-D6BD-5E6A-03D923E694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C51B4-0F1B-4290-9E8C-BA3FF8D15B8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43610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3993E5A-7485-7AD5-6770-A4A90066C0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0927" y="0"/>
            <a:ext cx="787014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7688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Alexia Aguilar</dc:creator>
  <cp:lastModifiedBy>Alexia Aguilar</cp:lastModifiedBy>
  <cp:revision>1</cp:revision>
  <dcterms:created xsi:type="dcterms:W3CDTF">2022-06-18T02:42:52Z</dcterms:created>
  <dcterms:modified xsi:type="dcterms:W3CDTF">2022-06-18T02:43:17Z</dcterms:modified>
</cp:coreProperties>
</file>