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4"/>
    <p:sldMasterId id="2147483684" r:id="rId5"/>
    <p:sldMasterId id="214748368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5143500" cx="9144000"/>
  <p:notesSz cx="6858000" cy="9144000"/>
  <p:embeddedFontLst>
    <p:embeddedFont>
      <p:font typeface="Roboto"/>
      <p:regular r:id="rId24"/>
      <p:bold r:id="rId25"/>
      <p:italic r:id="rId26"/>
      <p:boldItalic r:id="rId27"/>
    </p:embeddedFont>
    <p:embeddedFont>
      <p:font typeface="Josefin Sans"/>
      <p:regular r:id="rId28"/>
      <p:bold r:id="rId29"/>
      <p:italic r:id="rId30"/>
      <p:boldItalic r:id="rId31"/>
    </p:embeddedFont>
    <p:embeddedFont>
      <p:font typeface="Helvetica Neue"/>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Roboto-regular.fntdata"/><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JosefinSans-regular.fntdata"/><Relationship Id="rId27"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JosefinSans-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JosefinSans-boldItalic.fntdata"/><Relationship Id="rId30" Type="http://schemas.openxmlformats.org/officeDocument/2006/relationships/font" Target="fonts/JosefinSans-italic.fntdata"/><Relationship Id="rId11" Type="http://schemas.openxmlformats.org/officeDocument/2006/relationships/slide" Target="slides/slide4.xml"/><Relationship Id="rId33" Type="http://schemas.openxmlformats.org/officeDocument/2006/relationships/font" Target="fonts/HelveticaNeue-bold.fntdata"/><Relationship Id="rId10" Type="http://schemas.openxmlformats.org/officeDocument/2006/relationships/slide" Target="slides/slide3.xml"/><Relationship Id="rId32" Type="http://schemas.openxmlformats.org/officeDocument/2006/relationships/font" Target="fonts/HelveticaNeue-regular.fntdata"/><Relationship Id="rId13" Type="http://schemas.openxmlformats.org/officeDocument/2006/relationships/slide" Target="slides/slide6.xml"/><Relationship Id="rId35" Type="http://schemas.openxmlformats.org/officeDocument/2006/relationships/font" Target="fonts/HelveticaNeue-boldItalic.fntdata"/><Relationship Id="rId12" Type="http://schemas.openxmlformats.org/officeDocument/2006/relationships/slide" Target="slides/slide5.xml"/><Relationship Id="rId34" Type="http://schemas.openxmlformats.org/officeDocument/2006/relationships/font" Target="fonts/HelveticaNeue-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2eeccae1c8_0_4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2eeccae1c8_0_4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2eeccae1c8_0_3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12eeccae1c8_0_33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2eeccae1c8_0_3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Example of bilateral connections - ACCESS in Rajasthan able to help Urmul in Rajasthan to connect with SRLM. Chitrika able to share about their learning from setting up ERP systems that are essential for all enterprises.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Could add that the pilot reviews and evaluations are part of the program’s agenda to generate learning about barriers and facilitators to setting up and enhancing viability, scale and returns of WECs?</a:t>
            </a:r>
            <a:endParaRPr/>
          </a:p>
        </p:txBody>
      </p:sp>
      <p:sp>
        <p:nvSpPr>
          <p:cNvPr id="348" name="Google Shape;348;g12eeccae1c8_0_33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2eeccae1c8_0_4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2eeccae1c8_0_4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2eeccae1c8_0_3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Timing of outcome indicator - instead of waiting for evaluation results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Income resilience questions added and removed</a:t>
            </a:r>
            <a:endParaRPr>
              <a:solidFill>
                <a:schemeClr val="dk1"/>
              </a:solidFill>
            </a:endParaRPr>
          </a:p>
          <a:p>
            <a:pPr indent="0" lvl="0" marL="0" rtl="0" algn="l">
              <a:spcBef>
                <a:spcPts val="0"/>
              </a:spcBef>
              <a:spcAft>
                <a:spcPts val="0"/>
              </a:spcAft>
              <a:buNone/>
            </a:pPr>
            <a:r>
              <a:t/>
            </a:r>
            <a:endParaRPr/>
          </a:p>
        </p:txBody>
      </p:sp>
      <p:sp>
        <p:nvSpPr>
          <p:cNvPr id="365" name="Google Shape;365;g12eeccae1c8_0_35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2eeccae1c8_0_3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12eeccae1c8_0_36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2eeccae1c8_0_3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12eeccae1c8_0_36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2eeccae1c8_0_37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12eeccae1c8_0_37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2eeccae1c8_0_40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2eeccae1c8_0_40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2eeccae1c8_0_2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12eeccae1c8_0_24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2eeccae1c8_0_2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12eeccae1c8_0_27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2eeccae1c8_0_40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2eeccae1c8_0_4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2eeccae1c8_0_2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2eeccae1c8_0_28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eeccae1c8_0_2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12eeccae1c8_0_29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2eeccae1c8_0_2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12eeccae1c8_0_29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2eeccae1c8_0_3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12eeccae1c8_0_30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lnSpc>
                <a:spcPct val="100000"/>
              </a:lnSpc>
              <a:spcBef>
                <a:spcPts val="300"/>
              </a:spcBef>
              <a:spcAft>
                <a:spcPts val="0"/>
              </a:spcAft>
              <a:buClr>
                <a:srgbClr val="888888"/>
              </a:buClr>
              <a:buSzPts val="1600"/>
              <a:buNone/>
              <a:defRPr>
                <a:solidFill>
                  <a:srgbClr val="888888"/>
                </a:solidFill>
              </a:defRPr>
            </a:lvl1pPr>
            <a:lvl2pPr lvl="1" rtl="0" algn="ctr">
              <a:lnSpc>
                <a:spcPct val="100000"/>
              </a:lnSpc>
              <a:spcBef>
                <a:spcPts val="300"/>
              </a:spcBef>
              <a:spcAft>
                <a:spcPts val="0"/>
              </a:spcAft>
              <a:buClr>
                <a:srgbClr val="888888"/>
              </a:buClr>
              <a:buSzPts val="1400"/>
              <a:buNone/>
              <a:defRPr>
                <a:solidFill>
                  <a:srgbClr val="888888"/>
                </a:solidFill>
              </a:defRPr>
            </a:lvl2pPr>
            <a:lvl3pPr lvl="2" rtl="0" algn="ctr">
              <a:lnSpc>
                <a:spcPct val="100000"/>
              </a:lnSpc>
              <a:spcBef>
                <a:spcPts val="200"/>
              </a:spcBef>
              <a:spcAft>
                <a:spcPts val="0"/>
              </a:spcAft>
              <a:buClr>
                <a:srgbClr val="888888"/>
              </a:buClr>
              <a:buSzPts val="1200"/>
              <a:buNone/>
              <a:defRPr>
                <a:solidFill>
                  <a:srgbClr val="888888"/>
                </a:solidFill>
              </a:defRPr>
            </a:lvl3pPr>
            <a:lvl4pPr lvl="3" rtl="0" algn="ctr">
              <a:lnSpc>
                <a:spcPct val="100000"/>
              </a:lnSpc>
              <a:spcBef>
                <a:spcPts val="200"/>
              </a:spcBef>
              <a:spcAft>
                <a:spcPts val="0"/>
              </a:spcAft>
              <a:buClr>
                <a:srgbClr val="888888"/>
              </a:buClr>
              <a:buSzPts val="1000"/>
              <a:buNone/>
              <a:defRPr>
                <a:solidFill>
                  <a:srgbClr val="888888"/>
                </a:solidFill>
              </a:defRPr>
            </a:lvl4pPr>
            <a:lvl5pPr lvl="4" rtl="0" algn="ctr">
              <a:lnSpc>
                <a:spcPct val="100000"/>
              </a:lnSpc>
              <a:spcBef>
                <a:spcPts val="200"/>
              </a:spcBef>
              <a:spcAft>
                <a:spcPts val="0"/>
              </a:spcAft>
              <a:buClr>
                <a:srgbClr val="888888"/>
              </a:buClr>
              <a:buSzPts val="1000"/>
              <a:buNone/>
              <a:defRPr>
                <a:solidFill>
                  <a:srgbClr val="888888"/>
                </a:solidFill>
              </a:defRPr>
            </a:lvl5pPr>
            <a:lvl6pPr lvl="5" rtl="0" algn="ctr">
              <a:lnSpc>
                <a:spcPct val="100000"/>
              </a:lnSpc>
              <a:spcBef>
                <a:spcPts val="200"/>
              </a:spcBef>
              <a:spcAft>
                <a:spcPts val="0"/>
              </a:spcAft>
              <a:buClr>
                <a:srgbClr val="888888"/>
              </a:buClr>
              <a:buSzPts val="1000"/>
              <a:buNone/>
              <a:defRPr>
                <a:solidFill>
                  <a:srgbClr val="888888"/>
                </a:solidFill>
              </a:defRPr>
            </a:lvl6pPr>
            <a:lvl7pPr lvl="6" rtl="0" algn="ctr">
              <a:lnSpc>
                <a:spcPct val="100000"/>
              </a:lnSpc>
              <a:spcBef>
                <a:spcPts val="200"/>
              </a:spcBef>
              <a:spcAft>
                <a:spcPts val="0"/>
              </a:spcAft>
              <a:buClr>
                <a:srgbClr val="888888"/>
              </a:buClr>
              <a:buSzPts val="1000"/>
              <a:buNone/>
              <a:defRPr>
                <a:solidFill>
                  <a:srgbClr val="888888"/>
                </a:solidFill>
              </a:defRPr>
            </a:lvl7pPr>
            <a:lvl8pPr lvl="7" rtl="0" algn="ctr">
              <a:lnSpc>
                <a:spcPct val="100000"/>
              </a:lnSpc>
              <a:spcBef>
                <a:spcPts val="200"/>
              </a:spcBef>
              <a:spcAft>
                <a:spcPts val="0"/>
              </a:spcAft>
              <a:buClr>
                <a:srgbClr val="888888"/>
              </a:buClr>
              <a:buSzPts val="1000"/>
              <a:buNone/>
              <a:defRPr>
                <a:solidFill>
                  <a:srgbClr val="888888"/>
                </a:solidFill>
              </a:defRPr>
            </a:lvl8pPr>
            <a:lvl9pPr lvl="8" rtl="0" algn="ctr">
              <a:lnSpc>
                <a:spcPct val="100000"/>
              </a:lnSpc>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68" name="Google Shape;68;p16"/>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lnSpc>
                <a:spcPct val="100000"/>
              </a:lnSpc>
              <a:spcBef>
                <a:spcPts val="200"/>
              </a:spcBef>
              <a:spcAft>
                <a:spcPts val="0"/>
              </a:spcAft>
              <a:buClr>
                <a:schemeClr val="dk1"/>
              </a:buClr>
              <a:buSzPts val="900"/>
              <a:buChar char="•"/>
              <a:defRPr/>
            </a:lvl1pPr>
            <a:lvl2pPr indent="-285750" lvl="1" marL="914400" rtl="0" algn="l">
              <a:lnSpc>
                <a:spcPct val="100000"/>
              </a:lnSpc>
              <a:spcBef>
                <a:spcPts val="200"/>
              </a:spcBef>
              <a:spcAft>
                <a:spcPts val="0"/>
              </a:spcAft>
              <a:buClr>
                <a:schemeClr val="dk1"/>
              </a:buClr>
              <a:buSzPts val="900"/>
              <a:buChar char="–"/>
              <a:defRPr/>
            </a:lvl2pPr>
            <a:lvl3pPr indent="-285750" lvl="2" marL="1371600" rtl="0" algn="l">
              <a:lnSpc>
                <a:spcPct val="100000"/>
              </a:lnSpc>
              <a:spcBef>
                <a:spcPts val="200"/>
              </a:spcBef>
              <a:spcAft>
                <a:spcPts val="0"/>
              </a:spcAft>
              <a:buClr>
                <a:schemeClr val="dk1"/>
              </a:buClr>
              <a:buSzPts val="900"/>
              <a:buChar char="•"/>
              <a:defRPr/>
            </a:lvl3pPr>
            <a:lvl4pPr indent="-285750" lvl="3" marL="1828800" rtl="0" algn="l">
              <a:lnSpc>
                <a:spcPct val="100000"/>
              </a:lnSpc>
              <a:spcBef>
                <a:spcPts val="200"/>
              </a:spcBef>
              <a:spcAft>
                <a:spcPts val="0"/>
              </a:spcAft>
              <a:buClr>
                <a:schemeClr val="dk1"/>
              </a:buClr>
              <a:buSzPts val="900"/>
              <a:buChar char="–"/>
              <a:defRPr/>
            </a:lvl4pPr>
            <a:lvl5pPr indent="-285750" lvl="4" marL="2286000" rtl="0" algn="l">
              <a:lnSpc>
                <a:spcPct val="100000"/>
              </a:lnSpc>
              <a:spcBef>
                <a:spcPts val="200"/>
              </a:spcBef>
              <a:spcAft>
                <a:spcPts val="0"/>
              </a:spcAft>
              <a:buClr>
                <a:schemeClr val="dk1"/>
              </a:buClr>
              <a:buSzPts val="900"/>
              <a:buChar char="»"/>
              <a:defRPr/>
            </a:lvl5pPr>
            <a:lvl6pPr indent="-285750" lvl="5" marL="2743200" rtl="0" algn="l">
              <a:lnSpc>
                <a:spcPct val="100000"/>
              </a:lnSpc>
              <a:spcBef>
                <a:spcPts val="200"/>
              </a:spcBef>
              <a:spcAft>
                <a:spcPts val="0"/>
              </a:spcAft>
              <a:buClr>
                <a:schemeClr val="dk1"/>
              </a:buClr>
              <a:buSzPts val="900"/>
              <a:buChar char="•"/>
              <a:defRPr/>
            </a:lvl6pPr>
            <a:lvl7pPr indent="-285750" lvl="6" marL="3200400" rtl="0" algn="l">
              <a:lnSpc>
                <a:spcPct val="100000"/>
              </a:lnSpc>
              <a:spcBef>
                <a:spcPts val="200"/>
              </a:spcBef>
              <a:spcAft>
                <a:spcPts val="0"/>
              </a:spcAft>
              <a:buClr>
                <a:schemeClr val="dk1"/>
              </a:buClr>
              <a:buSzPts val="900"/>
              <a:buChar char="•"/>
              <a:defRPr/>
            </a:lvl7pPr>
            <a:lvl8pPr indent="-285750" lvl="7" marL="3657600" rtl="0" algn="l">
              <a:lnSpc>
                <a:spcPct val="100000"/>
              </a:lnSpc>
              <a:spcBef>
                <a:spcPts val="200"/>
              </a:spcBef>
              <a:spcAft>
                <a:spcPts val="0"/>
              </a:spcAft>
              <a:buClr>
                <a:schemeClr val="dk1"/>
              </a:buClr>
              <a:buSzPts val="900"/>
              <a:buChar char="•"/>
              <a:defRPr/>
            </a:lvl8pPr>
            <a:lvl9pPr indent="-285750" lvl="8" marL="4114800" rtl="0" algn="l">
              <a:lnSpc>
                <a:spcPct val="100000"/>
              </a:lnSpc>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lnSpc>
                <a:spcPct val="100000"/>
              </a:lnSpc>
              <a:spcBef>
                <a:spcPts val="0"/>
              </a:spcBef>
              <a:spcAft>
                <a:spcPts val="0"/>
              </a:spcAft>
              <a:buClr>
                <a:schemeClr val="dk1"/>
              </a:buClr>
              <a:buSzPts val="2000"/>
              <a:buFont typeface="Calibri"/>
              <a:buNone/>
              <a:defRPr b="1" sz="2000" cap="none"/>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74" name="Google Shape;74;p17"/>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lnSpc>
                <a:spcPct val="100000"/>
              </a:lnSpc>
              <a:spcBef>
                <a:spcPts val="200"/>
              </a:spcBef>
              <a:spcAft>
                <a:spcPts val="0"/>
              </a:spcAft>
              <a:buClr>
                <a:srgbClr val="888888"/>
              </a:buClr>
              <a:buSzPts val="1000"/>
              <a:buNone/>
              <a:defRPr sz="1000">
                <a:solidFill>
                  <a:srgbClr val="888888"/>
                </a:solidFill>
              </a:defRPr>
            </a:lvl1pPr>
            <a:lvl2pPr indent="-228600" lvl="1" marL="914400" rtl="0" algn="l">
              <a:lnSpc>
                <a:spcPct val="100000"/>
              </a:lnSpc>
              <a:spcBef>
                <a:spcPts val="200"/>
              </a:spcBef>
              <a:spcAft>
                <a:spcPts val="0"/>
              </a:spcAft>
              <a:buClr>
                <a:srgbClr val="888888"/>
              </a:buClr>
              <a:buSzPts val="900"/>
              <a:buNone/>
              <a:defRPr sz="900">
                <a:solidFill>
                  <a:srgbClr val="888888"/>
                </a:solidFill>
              </a:defRPr>
            </a:lvl2pPr>
            <a:lvl3pPr indent="-228600" lvl="2" marL="1371600" rtl="0" algn="l">
              <a:lnSpc>
                <a:spcPct val="100000"/>
              </a:lnSpc>
              <a:spcBef>
                <a:spcPts val="200"/>
              </a:spcBef>
              <a:spcAft>
                <a:spcPts val="0"/>
              </a:spcAft>
              <a:buClr>
                <a:srgbClr val="888888"/>
              </a:buClr>
              <a:buSzPts val="800"/>
              <a:buNone/>
              <a:defRPr sz="800">
                <a:solidFill>
                  <a:srgbClr val="888888"/>
                </a:solidFill>
              </a:defRPr>
            </a:lvl3pPr>
            <a:lvl4pPr indent="-228600" lvl="3" marL="1828800" rtl="0" algn="l">
              <a:lnSpc>
                <a:spcPct val="100000"/>
              </a:lnSpc>
              <a:spcBef>
                <a:spcPts val="100"/>
              </a:spcBef>
              <a:spcAft>
                <a:spcPts val="0"/>
              </a:spcAft>
              <a:buClr>
                <a:srgbClr val="888888"/>
              </a:buClr>
              <a:buSzPts val="700"/>
              <a:buNone/>
              <a:defRPr sz="700">
                <a:solidFill>
                  <a:srgbClr val="888888"/>
                </a:solidFill>
              </a:defRPr>
            </a:lvl4pPr>
            <a:lvl5pPr indent="-228600" lvl="4" marL="2286000" rtl="0" algn="l">
              <a:lnSpc>
                <a:spcPct val="100000"/>
              </a:lnSpc>
              <a:spcBef>
                <a:spcPts val="100"/>
              </a:spcBef>
              <a:spcAft>
                <a:spcPts val="0"/>
              </a:spcAft>
              <a:buClr>
                <a:srgbClr val="888888"/>
              </a:buClr>
              <a:buSzPts val="700"/>
              <a:buNone/>
              <a:defRPr sz="700">
                <a:solidFill>
                  <a:srgbClr val="888888"/>
                </a:solidFill>
              </a:defRPr>
            </a:lvl5pPr>
            <a:lvl6pPr indent="-228600" lvl="5" marL="2743200" rtl="0" algn="l">
              <a:lnSpc>
                <a:spcPct val="100000"/>
              </a:lnSpc>
              <a:spcBef>
                <a:spcPts val="100"/>
              </a:spcBef>
              <a:spcAft>
                <a:spcPts val="0"/>
              </a:spcAft>
              <a:buClr>
                <a:srgbClr val="888888"/>
              </a:buClr>
              <a:buSzPts val="700"/>
              <a:buNone/>
              <a:defRPr sz="700">
                <a:solidFill>
                  <a:srgbClr val="888888"/>
                </a:solidFill>
              </a:defRPr>
            </a:lvl6pPr>
            <a:lvl7pPr indent="-228600" lvl="6" marL="3200400" rtl="0" algn="l">
              <a:lnSpc>
                <a:spcPct val="100000"/>
              </a:lnSpc>
              <a:spcBef>
                <a:spcPts val="100"/>
              </a:spcBef>
              <a:spcAft>
                <a:spcPts val="0"/>
              </a:spcAft>
              <a:buClr>
                <a:srgbClr val="888888"/>
              </a:buClr>
              <a:buSzPts val="700"/>
              <a:buNone/>
              <a:defRPr sz="700">
                <a:solidFill>
                  <a:srgbClr val="888888"/>
                </a:solidFill>
              </a:defRPr>
            </a:lvl7pPr>
            <a:lvl8pPr indent="-228600" lvl="7" marL="3657600" rtl="0" algn="l">
              <a:lnSpc>
                <a:spcPct val="100000"/>
              </a:lnSpc>
              <a:spcBef>
                <a:spcPts val="100"/>
              </a:spcBef>
              <a:spcAft>
                <a:spcPts val="0"/>
              </a:spcAft>
              <a:buClr>
                <a:srgbClr val="888888"/>
              </a:buClr>
              <a:buSzPts val="700"/>
              <a:buNone/>
              <a:defRPr sz="700">
                <a:solidFill>
                  <a:srgbClr val="888888"/>
                </a:solidFill>
              </a:defRPr>
            </a:lvl8pPr>
            <a:lvl9pPr indent="-228600" lvl="8" marL="4114800" rtl="0" algn="l">
              <a:lnSpc>
                <a:spcPct val="100000"/>
              </a:lnSpc>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80" name="Google Shape;80;p18"/>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lnSpc>
                <a:spcPct val="100000"/>
              </a:lnSpc>
              <a:spcBef>
                <a:spcPts val="300"/>
              </a:spcBef>
              <a:spcAft>
                <a:spcPts val="0"/>
              </a:spcAft>
              <a:buClr>
                <a:schemeClr val="dk1"/>
              </a:buClr>
              <a:buSzPts val="1400"/>
              <a:buChar char="•"/>
              <a:defRPr sz="1400"/>
            </a:lvl1pPr>
            <a:lvl2pPr indent="-304800" lvl="1" marL="914400" rtl="0" algn="l">
              <a:lnSpc>
                <a:spcPct val="100000"/>
              </a:lnSpc>
              <a:spcBef>
                <a:spcPts val="200"/>
              </a:spcBef>
              <a:spcAft>
                <a:spcPts val="0"/>
              </a:spcAft>
              <a:buClr>
                <a:schemeClr val="dk1"/>
              </a:buClr>
              <a:buSzPts val="1200"/>
              <a:buChar char="–"/>
              <a:defRPr sz="1200"/>
            </a:lvl2pPr>
            <a:lvl3pPr indent="-292100" lvl="2" marL="1371600" rtl="0" algn="l">
              <a:lnSpc>
                <a:spcPct val="100000"/>
              </a:lnSpc>
              <a:spcBef>
                <a:spcPts val="200"/>
              </a:spcBef>
              <a:spcAft>
                <a:spcPts val="0"/>
              </a:spcAft>
              <a:buClr>
                <a:schemeClr val="dk1"/>
              </a:buClr>
              <a:buSzPts val="1000"/>
              <a:buChar char="•"/>
              <a:defRPr sz="1000"/>
            </a:lvl3pPr>
            <a:lvl4pPr indent="-285750" lvl="3" marL="1828800" rtl="0" algn="l">
              <a:lnSpc>
                <a:spcPct val="100000"/>
              </a:lnSpc>
              <a:spcBef>
                <a:spcPts val="200"/>
              </a:spcBef>
              <a:spcAft>
                <a:spcPts val="0"/>
              </a:spcAft>
              <a:buClr>
                <a:schemeClr val="dk1"/>
              </a:buClr>
              <a:buSzPts val="900"/>
              <a:buChar char="–"/>
              <a:defRPr sz="900"/>
            </a:lvl4pPr>
            <a:lvl5pPr indent="-285750" lvl="4" marL="2286000" rtl="0" algn="l">
              <a:lnSpc>
                <a:spcPct val="100000"/>
              </a:lnSpc>
              <a:spcBef>
                <a:spcPts val="200"/>
              </a:spcBef>
              <a:spcAft>
                <a:spcPts val="0"/>
              </a:spcAft>
              <a:buClr>
                <a:schemeClr val="dk1"/>
              </a:buClr>
              <a:buSzPts val="900"/>
              <a:buChar char="»"/>
              <a:defRPr sz="900"/>
            </a:lvl5pPr>
            <a:lvl6pPr indent="-285750" lvl="5" marL="2743200" rtl="0" algn="l">
              <a:lnSpc>
                <a:spcPct val="100000"/>
              </a:lnSpc>
              <a:spcBef>
                <a:spcPts val="200"/>
              </a:spcBef>
              <a:spcAft>
                <a:spcPts val="0"/>
              </a:spcAft>
              <a:buClr>
                <a:schemeClr val="dk1"/>
              </a:buClr>
              <a:buSzPts val="900"/>
              <a:buChar char="•"/>
              <a:defRPr sz="900"/>
            </a:lvl6pPr>
            <a:lvl7pPr indent="-285750" lvl="6" marL="3200400" rtl="0" algn="l">
              <a:lnSpc>
                <a:spcPct val="100000"/>
              </a:lnSpc>
              <a:spcBef>
                <a:spcPts val="200"/>
              </a:spcBef>
              <a:spcAft>
                <a:spcPts val="0"/>
              </a:spcAft>
              <a:buClr>
                <a:schemeClr val="dk1"/>
              </a:buClr>
              <a:buSzPts val="900"/>
              <a:buChar char="•"/>
              <a:defRPr sz="900"/>
            </a:lvl7pPr>
            <a:lvl8pPr indent="-285750" lvl="7" marL="3657600" rtl="0" algn="l">
              <a:lnSpc>
                <a:spcPct val="100000"/>
              </a:lnSpc>
              <a:spcBef>
                <a:spcPts val="200"/>
              </a:spcBef>
              <a:spcAft>
                <a:spcPts val="0"/>
              </a:spcAft>
              <a:buClr>
                <a:schemeClr val="dk1"/>
              </a:buClr>
              <a:buSzPts val="900"/>
              <a:buChar char="•"/>
              <a:defRPr sz="900"/>
            </a:lvl8pPr>
            <a:lvl9pPr indent="-285750" lvl="8" marL="4114800" rtl="0" algn="l">
              <a:lnSpc>
                <a:spcPct val="100000"/>
              </a:lnSpc>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lnSpc>
                <a:spcPct val="100000"/>
              </a:lnSpc>
              <a:spcBef>
                <a:spcPts val="300"/>
              </a:spcBef>
              <a:spcAft>
                <a:spcPts val="0"/>
              </a:spcAft>
              <a:buClr>
                <a:schemeClr val="dk1"/>
              </a:buClr>
              <a:buSzPts val="1400"/>
              <a:buChar char="•"/>
              <a:defRPr sz="1400"/>
            </a:lvl1pPr>
            <a:lvl2pPr indent="-304800" lvl="1" marL="914400" rtl="0" algn="l">
              <a:lnSpc>
                <a:spcPct val="100000"/>
              </a:lnSpc>
              <a:spcBef>
                <a:spcPts val="200"/>
              </a:spcBef>
              <a:spcAft>
                <a:spcPts val="0"/>
              </a:spcAft>
              <a:buClr>
                <a:schemeClr val="dk1"/>
              </a:buClr>
              <a:buSzPts val="1200"/>
              <a:buChar char="–"/>
              <a:defRPr sz="1200"/>
            </a:lvl2pPr>
            <a:lvl3pPr indent="-292100" lvl="2" marL="1371600" rtl="0" algn="l">
              <a:lnSpc>
                <a:spcPct val="100000"/>
              </a:lnSpc>
              <a:spcBef>
                <a:spcPts val="200"/>
              </a:spcBef>
              <a:spcAft>
                <a:spcPts val="0"/>
              </a:spcAft>
              <a:buClr>
                <a:schemeClr val="dk1"/>
              </a:buClr>
              <a:buSzPts val="1000"/>
              <a:buChar char="•"/>
              <a:defRPr sz="1000"/>
            </a:lvl3pPr>
            <a:lvl4pPr indent="-285750" lvl="3" marL="1828800" rtl="0" algn="l">
              <a:lnSpc>
                <a:spcPct val="100000"/>
              </a:lnSpc>
              <a:spcBef>
                <a:spcPts val="200"/>
              </a:spcBef>
              <a:spcAft>
                <a:spcPts val="0"/>
              </a:spcAft>
              <a:buClr>
                <a:schemeClr val="dk1"/>
              </a:buClr>
              <a:buSzPts val="900"/>
              <a:buChar char="–"/>
              <a:defRPr sz="900"/>
            </a:lvl4pPr>
            <a:lvl5pPr indent="-285750" lvl="4" marL="2286000" rtl="0" algn="l">
              <a:lnSpc>
                <a:spcPct val="100000"/>
              </a:lnSpc>
              <a:spcBef>
                <a:spcPts val="200"/>
              </a:spcBef>
              <a:spcAft>
                <a:spcPts val="0"/>
              </a:spcAft>
              <a:buClr>
                <a:schemeClr val="dk1"/>
              </a:buClr>
              <a:buSzPts val="900"/>
              <a:buChar char="»"/>
              <a:defRPr sz="900"/>
            </a:lvl5pPr>
            <a:lvl6pPr indent="-285750" lvl="5" marL="2743200" rtl="0" algn="l">
              <a:lnSpc>
                <a:spcPct val="100000"/>
              </a:lnSpc>
              <a:spcBef>
                <a:spcPts val="200"/>
              </a:spcBef>
              <a:spcAft>
                <a:spcPts val="0"/>
              </a:spcAft>
              <a:buClr>
                <a:schemeClr val="dk1"/>
              </a:buClr>
              <a:buSzPts val="900"/>
              <a:buChar char="•"/>
              <a:defRPr sz="900"/>
            </a:lvl6pPr>
            <a:lvl7pPr indent="-285750" lvl="6" marL="3200400" rtl="0" algn="l">
              <a:lnSpc>
                <a:spcPct val="100000"/>
              </a:lnSpc>
              <a:spcBef>
                <a:spcPts val="200"/>
              </a:spcBef>
              <a:spcAft>
                <a:spcPts val="0"/>
              </a:spcAft>
              <a:buClr>
                <a:schemeClr val="dk1"/>
              </a:buClr>
              <a:buSzPts val="900"/>
              <a:buChar char="•"/>
              <a:defRPr sz="900"/>
            </a:lvl7pPr>
            <a:lvl8pPr indent="-285750" lvl="7" marL="3657600" rtl="0" algn="l">
              <a:lnSpc>
                <a:spcPct val="100000"/>
              </a:lnSpc>
              <a:spcBef>
                <a:spcPts val="200"/>
              </a:spcBef>
              <a:spcAft>
                <a:spcPts val="0"/>
              </a:spcAft>
              <a:buClr>
                <a:schemeClr val="dk1"/>
              </a:buClr>
              <a:buSzPts val="900"/>
              <a:buChar char="•"/>
              <a:defRPr sz="900"/>
            </a:lvl8pPr>
            <a:lvl9pPr indent="-285750" lvl="8" marL="4114800" rtl="0" algn="l">
              <a:lnSpc>
                <a:spcPct val="100000"/>
              </a:lnSpc>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2200"/>
              <a:buFont typeface="Calibri"/>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87" name="Google Shape;87;p19"/>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lnSpc>
                <a:spcPct val="100000"/>
              </a:lnSpc>
              <a:spcBef>
                <a:spcPts val="200"/>
              </a:spcBef>
              <a:spcAft>
                <a:spcPts val="0"/>
              </a:spcAft>
              <a:buClr>
                <a:schemeClr val="dk1"/>
              </a:buClr>
              <a:buSzPts val="1200"/>
              <a:buNone/>
              <a:defRPr b="1" sz="1200"/>
            </a:lvl1pPr>
            <a:lvl2pPr indent="-228600" lvl="1" marL="914400" rtl="0" algn="l">
              <a:lnSpc>
                <a:spcPct val="100000"/>
              </a:lnSpc>
              <a:spcBef>
                <a:spcPts val="200"/>
              </a:spcBef>
              <a:spcAft>
                <a:spcPts val="0"/>
              </a:spcAft>
              <a:buClr>
                <a:schemeClr val="dk1"/>
              </a:buClr>
              <a:buSzPts val="1000"/>
              <a:buNone/>
              <a:defRPr b="1" sz="1000"/>
            </a:lvl2pPr>
            <a:lvl3pPr indent="-228600" lvl="2" marL="1371600" rtl="0" algn="l">
              <a:lnSpc>
                <a:spcPct val="100000"/>
              </a:lnSpc>
              <a:spcBef>
                <a:spcPts val="200"/>
              </a:spcBef>
              <a:spcAft>
                <a:spcPts val="0"/>
              </a:spcAft>
              <a:buClr>
                <a:schemeClr val="dk1"/>
              </a:buClr>
              <a:buSzPts val="900"/>
              <a:buNone/>
              <a:defRPr b="1" sz="900"/>
            </a:lvl3pPr>
            <a:lvl4pPr indent="-228600" lvl="3" marL="1828800" rtl="0" algn="l">
              <a:lnSpc>
                <a:spcPct val="100000"/>
              </a:lnSpc>
              <a:spcBef>
                <a:spcPts val="200"/>
              </a:spcBef>
              <a:spcAft>
                <a:spcPts val="0"/>
              </a:spcAft>
              <a:buClr>
                <a:schemeClr val="dk1"/>
              </a:buClr>
              <a:buSzPts val="800"/>
              <a:buNone/>
              <a:defRPr b="1" sz="800"/>
            </a:lvl4pPr>
            <a:lvl5pPr indent="-228600" lvl="4" marL="2286000" rtl="0" algn="l">
              <a:lnSpc>
                <a:spcPct val="100000"/>
              </a:lnSpc>
              <a:spcBef>
                <a:spcPts val="200"/>
              </a:spcBef>
              <a:spcAft>
                <a:spcPts val="0"/>
              </a:spcAft>
              <a:buClr>
                <a:schemeClr val="dk1"/>
              </a:buClr>
              <a:buSzPts val="800"/>
              <a:buNone/>
              <a:defRPr b="1" sz="800"/>
            </a:lvl5pPr>
            <a:lvl6pPr indent="-228600" lvl="5" marL="2743200" rtl="0" algn="l">
              <a:lnSpc>
                <a:spcPct val="100000"/>
              </a:lnSpc>
              <a:spcBef>
                <a:spcPts val="200"/>
              </a:spcBef>
              <a:spcAft>
                <a:spcPts val="0"/>
              </a:spcAft>
              <a:buClr>
                <a:schemeClr val="dk1"/>
              </a:buClr>
              <a:buSzPts val="800"/>
              <a:buNone/>
              <a:defRPr b="1" sz="800"/>
            </a:lvl6pPr>
            <a:lvl7pPr indent="-228600" lvl="6" marL="3200400" rtl="0" algn="l">
              <a:lnSpc>
                <a:spcPct val="100000"/>
              </a:lnSpc>
              <a:spcBef>
                <a:spcPts val="200"/>
              </a:spcBef>
              <a:spcAft>
                <a:spcPts val="0"/>
              </a:spcAft>
              <a:buClr>
                <a:schemeClr val="dk1"/>
              </a:buClr>
              <a:buSzPts val="800"/>
              <a:buNone/>
              <a:defRPr b="1" sz="800"/>
            </a:lvl7pPr>
            <a:lvl8pPr indent="-228600" lvl="7" marL="3657600" rtl="0" algn="l">
              <a:lnSpc>
                <a:spcPct val="100000"/>
              </a:lnSpc>
              <a:spcBef>
                <a:spcPts val="200"/>
              </a:spcBef>
              <a:spcAft>
                <a:spcPts val="0"/>
              </a:spcAft>
              <a:buClr>
                <a:schemeClr val="dk1"/>
              </a:buClr>
              <a:buSzPts val="800"/>
              <a:buNone/>
              <a:defRPr b="1" sz="800"/>
            </a:lvl8pPr>
            <a:lvl9pPr indent="-228600" lvl="8" marL="4114800" rtl="0" algn="l">
              <a:lnSpc>
                <a:spcPct val="100000"/>
              </a:lnSpc>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lnSpc>
                <a:spcPct val="100000"/>
              </a:lnSpc>
              <a:spcBef>
                <a:spcPts val="200"/>
              </a:spcBef>
              <a:spcAft>
                <a:spcPts val="0"/>
              </a:spcAft>
              <a:buClr>
                <a:schemeClr val="dk1"/>
              </a:buClr>
              <a:buSzPts val="1200"/>
              <a:buChar char="•"/>
              <a:defRPr sz="1200"/>
            </a:lvl1pPr>
            <a:lvl2pPr indent="-292100" lvl="1" marL="914400" rtl="0" algn="l">
              <a:lnSpc>
                <a:spcPct val="100000"/>
              </a:lnSpc>
              <a:spcBef>
                <a:spcPts val="200"/>
              </a:spcBef>
              <a:spcAft>
                <a:spcPts val="0"/>
              </a:spcAft>
              <a:buClr>
                <a:schemeClr val="dk1"/>
              </a:buClr>
              <a:buSzPts val="1000"/>
              <a:buChar char="–"/>
              <a:defRPr sz="1000"/>
            </a:lvl2pPr>
            <a:lvl3pPr indent="-285750" lvl="2" marL="1371600" rtl="0" algn="l">
              <a:lnSpc>
                <a:spcPct val="100000"/>
              </a:lnSpc>
              <a:spcBef>
                <a:spcPts val="200"/>
              </a:spcBef>
              <a:spcAft>
                <a:spcPts val="0"/>
              </a:spcAft>
              <a:buClr>
                <a:schemeClr val="dk1"/>
              </a:buClr>
              <a:buSzPts val="900"/>
              <a:buChar char="•"/>
              <a:defRPr sz="900"/>
            </a:lvl3pPr>
            <a:lvl4pPr indent="-279400" lvl="3" marL="1828800" rtl="0" algn="l">
              <a:lnSpc>
                <a:spcPct val="100000"/>
              </a:lnSpc>
              <a:spcBef>
                <a:spcPts val="200"/>
              </a:spcBef>
              <a:spcAft>
                <a:spcPts val="0"/>
              </a:spcAft>
              <a:buClr>
                <a:schemeClr val="dk1"/>
              </a:buClr>
              <a:buSzPts val="800"/>
              <a:buChar char="–"/>
              <a:defRPr sz="800"/>
            </a:lvl4pPr>
            <a:lvl5pPr indent="-279400" lvl="4" marL="2286000" rtl="0" algn="l">
              <a:lnSpc>
                <a:spcPct val="100000"/>
              </a:lnSpc>
              <a:spcBef>
                <a:spcPts val="200"/>
              </a:spcBef>
              <a:spcAft>
                <a:spcPts val="0"/>
              </a:spcAft>
              <a:buClr>
                <a:schemeClr val="dk1"/>
              </a:buClr>
              <a:buSzPts val="800"/>
              <a:buChar char="»"/>
              <a:defRPr sz="800"/>
            </a:lvl5pPr>
            <a:lvl6pPr indent="-279400" lvl="5" marL="2743200" rtl="0" algn="l">
              <a:lnSpc>
                <a:spcPct val="100000"/>
              </a:lnSpc>
              <a:spcBef>
                <a:spcPts val="200"/>
              </a:spcBef>
              <a:spcAft>
                <a:spcPts val="0"/>
              </a:spcAft>
              <a:buClr>
                <a:schemeClr val="dk1"/>
              </a:buClr>
              <a:buSzPts val="800"/>
              <a:buChar char="•"/>
              <a:defRPr sz="800"/>
            </a:lvl6pPr>
            <a:lvl7pPr indent="-279400" lvl="6" marL="3200400" rtl="0" algn="l">
              <a:lnSpc>
                <a:spcPct val="100000"/>
              </a:lnSpc>
              <a:spcBef>
                <a:spcPts val="200"/>
              </a:spcBef>
              <a:spcAft>
                <a:spcPts val="0"/>
              </a:spcAft>
              <a:buClr>
                <a:schemeClr val="dk1"/>
              </a:buClr>
              <a:buSzPts val="800"/>
              <a:buChar char="•"/>
              <a:defRPr sz="800"/>
            </a:lvl7pPr>
            <a:lvl8pPr indent="-279400" lvl="7" marL="3657600" rtl="0" algn="l">
              <a:lnSpc>
                <a:spcPct val="100000"/>
              </a:lnSpc>
              <a:spcBef>
                <a:spcPts val="200"/>
              </a:spcBef>
              <a:spcAft>
                <a:spcPts val="0"/>
              </a:spcAft>
              <a:buClr>
                <a:schemeClr val="dk1"/>
              </a:buClr>
              <a:buSzPts val="800"/>
              <a:buChar char="•"/>
              <a:defRPr sz="800"/>
            </a:lvl8pPr>
            <a:lvl9pPr indent="-279400" lvl="8" marL="4114800" rtl="0" algn="l">
              <a:lnSpc>
                <a:spcPct val="100000"/>
              </a:lnSpc>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lnSpc>
                <a:spcPct val="100000"/>
              </a:lnSpc>
              <a:spcBef>
                <a:spcPts val="200"/>
              </a:spcBef>
              <a:spcAft>
                <a:spcPts val="0"/>
              </a:spcAft>
              <a:buClr>
                <a:schemeClr val="dk1"/>
              </a:buClr>
              <a:buSzPts val="1200"/>
              <a:buNone/>
              <a:defRPr b="1" sz="1200"/>
            </a:lvl1pPr>
            <a:lvl2pPr indent="-228600" lvl="1" marL="914400" rtl="0" algn="l">
              <a:lnSpc>
                <a:spcPct val="100000"/>
              </a:lnSpc>
              <a:spcBef>
                <a:spcPts val="200"/>
              </a:spcBef>
              <a:spcAft>
                <a:spcPts val="0"/>
              </a:spcAft>
              <a:buClr>
                <a:schemeClr val="dk1"/>
              </a:buClr>
              <a:buSzPts val="1000"/>
              <a:buNone/>
              <a:defRPr b="1" sz="1000"/>
            </a:lvl2pPr>
            <a:lvl3pPr indent="-228600" lvl="2" marL="1371600" rtl="0" algn="l">
              <a:lnSpc>
                <a:spcPct val="100000"/>
              </a:lnSpc>
              <a:spcBef>
                <a:spcPts val="200"/>
              </a:spcBef>
              <a:spcAft>
                <a:spcPts val="0"/>
              </a:spcAft>
              <a:buClr>
                <a:schemeClr val="dk1"/>
              </a:buClr>
              <a:buSzPts val="900"/>
              <a:buNone/>
              <a:defRPr b="1" sz="900"/>
            </a:lvl3pPr>
            <a:lvl4pPr indent="-228600" lvl="3" marL="1828800" rtl="0" algn="l">
              <a:lnSpc>
                <a:spcPct val="100000"/>
              </a:lnSpc>
              <a:spcBef>
                <a:spcPts val="200"/>
              </a:spcBef>
              <a:spcAft>
                <a:spcPts val="0"/>
              </a:spcAft>
              <a:buClr>
                <a:schemeClr val="dk1"/>
              </a:buClr>
              <a:buSzPts val="800"/>
              <a:buNone/>
              <a:defRPr b="1" sz="800"/>
            </a:lvl4pPr>
            <a:lvl5pPr indent="-228600" lvl="4" marL="2286000" rtl="0" algn="l">
              <a:lnSpc>
                <a:spcPct val="100000"/>
              </a:lnSpc>
              <a:spcBef>
                <a:spcPts val="200"/>
              </a:spcBef>
              <a:spcAft>
                <a:spcPts val="0"/>
              </a:spcAft>
              <a:buClr>
                <a:schemeClr val="dk1"/>
              </a:buClr>
              <a:buSzPts val="800"/>
              <a:buNone/>
              <a:defRPr b="1" sz="800"/>
            </a:lvl5pPr>
            <a:lvl6pPr indent="-228600" lvl="5" marL="2743200" rtl="0" algn="l">
              <a:lnSpc>
                <a:spcPct val="100000"/>
              </a:lnSpc>
              <a:spcBef>
                <a:spcPts val="200"/>
              </a:spcBef>
              <a:spcAft>
                <a:spcPts val="0"/>
              </a:spcAft>
              <a:buClr>
                <a:schemeClr val="dk1"/>
              </a:buClr>
              <a:buSzPts val="800"/>
              <a:buNone/>
              <a:defRPr b="1" sz="800"/>
            </a:lvl6pPr>
            <a:lvl7pPr indent="-228600" lvl="6" marL="3200400" rtl="0" algn="l">
              <a:lnSpc>
                <a:spcPct val="100000"/>
              </a:lnSpc>
              <a:spcBef>
                <a:spcPts val="200"/>
              </a:spcBef>
              <a:spcAft>
                <a:spcPts val="0"/>
              </a:spcAft>
              <a:buClr>
                <a:schemeClr val="dk1"/>
              </a:buClr>
              <a:buSzPts val="800"/>
              <a:buNone/>
              <a:defRPr b="1" sz="800"/>
            </a:lvl7pPr>
            <a:lvl8pPr indent="-228600" lvl="7" marL="3657600" rtl="0" algn="l">
              <a:lnSpc>
                <a:spcPct val="100000"/>
              </a:lnSpc>
              <a:spcBef>
                <a:spcPts val="200"/>
              </a:spcBef>
              <a:spcAft>
                <a:spcPts val="0"/>
              </a:spcAft>
              <a:buClr>
                <a:schemeClr val="dk1"/>
              </a:buClr>
              <a:buSzPts val="800"/>
              <a:buNone/>
              <a:defRPr b="1" sz="800"/>
            </a:lvl8pPr>
            <a:lvl9pPr indent="-228600" lvl="8" marL="4114800" rtl="0" algn="l">
              <a:lnSpc>
                <a:spcPct val="100000"/>
              </a:lnSpc>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lnSpc>
                <a:spcPct val="100000"/>
              </a:lnSpc>
              <a:spcBef>
                <a:spcPts val="200"/>
              </a:spcBef>
              <a:spcAft>
                <a:spcPts val="0"/>
              </a:spcAft>
              <a:buClr>
                <a:schemeClr val="dk1"/>
              </a:buClr>
              <a:buSzPts val="1200"/>
              <a:buChar char="•"/>
              <a:defRPr sz="1200"/>
            </a:lvl1pPr>
            <a:lvl2pPr indent="-292100" lvl="1" marL="914400" rtl="0" algn="l">
              <a:lnSpc>
                <a:spcPct val="100000"/>
              </a:lnSpc>
              <a:spcBef>
                <a:spcPts val="200"/>
              </a:spcBef>
              <a:spcAft>
                <a:spcPts val="0"/>
              </a:spcAft>
              <a:buClr>
                <a:schemeClr val="dk1"/>
              </a:buClr>
              <a:buSzPts val="1000"/>
              <a:buChar char="–"/>
              <a:defRPr sz="1000"/>
            </a:lvl2pPr>
            <a:lvl3pPr indent="-285750" lvl="2" marL="1371600" rtl="0" algn="l">
              <a:lnSpc>
                <a:spcPct val="100000"/>
              </a:lnSpc>
              <a:spcBef>
                <a:spcPts val="200"/>
              </a:spcBef>
              <a:spcAft>
                <a:spcPts val="0"/>
              </a:spcAft>
              <a:buClr>
                <a:schemeClr val="dk1"/>
              </a:buClr>
              <a:buSzPts val="900"/>
              <a:buChar char="•"/>
              <a:defRPr sz="900"/>
            </a:lvl3pPr>
            <a:lvl4pPr indent="-279400" lvl="3" marL="1828800" rtl="0" algn="l">
              <a:lnSpc>
                <a:spcPct val="100000"/>
              </a:lnSpc>
              <a:spcBef>
                <a:spcPts val="200"/>
              </a:spcBef>
              <a:spcAft>
                <a:spcPts val="0"/>
              </a:spcAft>
              <a:buClr>
                <a:schemeClr val="dk1"/>
              </a:buClr>
              <a:buSzPts val="800"/>
              <a:buChar char="–"/>
              <a:defRPr sz="800"/>
            </a:lvl4pPr>
            <a:lvl5pPr indent="-279400" lvl="4" marL="2286000" rtl="0" algn="l">
              <a:lnSpc>
                <a:spcPct val="100000"/>
              </a:lnSpc>
              <a:spcBef>
                <a:spcPts val="200"/>
              </a:spcBef>
              <a:spcAft>
                <a:spcPts val="0"/>
              </a:spcAft>
              <a:buClr>
                <a:schemeClr val="dk1"/>
              </a:buClr>
              <a:buSzPts val="800"/>
              <a:buChar char="»"/>
              <a:defRPr sz="800"/>
            </a:lvl5pPr>
            <a:lvl6pPr indent="-279400" lvl="5" marL="2743200" rtl="0" algn="l">
              <a:lnSpc>
                <a:spcPct val="100000"/>
              </a:lnSpc>
              <a:spcBef>
                <a:spcPts val="200"/>
              </a:spcBef>
              <a:spcAft>
                <a:spcPts val="0"/>
              </a:spcAft>
              <a:buClr>
                <a:schemeClr val="dk1"/>
              </a:buClr>
              <a:buSzPts val="800"/>
              <a:buChar char="•"/>
              <a:defRPr sz="800"/>
            </a:lvl6pPr>
            <a:lvl7pPr indent="-279400" lvl="6" marL="3200400" rtl="0" algn="l">
              <a:lnSpc>
                <a:spcPct val="100000"/>
              </a:lnSpc>
              <a:spcBef>
                <a:spcPts val="200"/>
              </a:spcBef>
              <a:spcAft>
                <a:spcPts val="0"/>
              </a:spcAft>
              <a:buClr>
                <a:schemeClr val="dk1"/>
              </a:buClr>
              <a:buSzPts val="800"/>
              <a:buChar char="•"/>
              <a:defRPr sz="800"/>
            </a:lvl7pPr>
            <a:lvl8pPr indent="-279400" lvl="7" marL="3657600" rtl="0" algn="l">
              <a:lnSpc>
                <a:spcPct val="100000"/>
              </a:lnSpc>
              <a:spcBef>
                <a:spcPts val="200"/>
              </a:spcBef>
              <a:spcAft>
                <a:spcPts val="0"/>
              </a:spcAft>
              <a:buClr>
                <a:schemeClr val="dk1"/>
              </a:buClr>
              <a:buSzPts val="800"/>
              <a:buChar char="•"/>
              <a:defRPr sz="800"/>
            </a:lvl8pPr>
            <a:lvl9pPr indent="-279400" lvl="8" marL="4114800" rtl="0" algn="l">
              <a:lnSpc>
                <a:spcPct val="100000"/>
              </a:lnSpc>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96" name="Google Shape;96;p2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lnSpc>
                <a:spcPct val="100000"/>
              </a:lnSpc>
              <a:spcBef>
                <a:spcPts val="0"/>
              </a:spcBef>
              <a:spcAft>
                <a:spcPts val="0"/>
              </a:spcAft>
              <a:buClr>
                <a:schemeClr val="dk1"/>
              </a:buClr>
              <a:buSzPts val="1000"/>
              <a:buFont typeface="Calibri"/>
              <a:buNone/>
              <a:defRPr b="1" sz="1000"/>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01" name="Google Shape;101;p21"/>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lnSpc>
                <a:spcPct val="100000"/>
              </a:lnSpc>
              <a:spcBef>
                <a:spcPts val="300"/>
              </a:spcBef>
              <a:spcAft>
                <a:spcPts val="0"/>
              </a:spcAft>
              <a:buClr>
                <a:schemeClr val="dk1"/>
              </a:buClr>
              <a:buSzPts val="1600"/>
              <a:buChar char="•"/>
              <a:defRPr sz="1600"/>
            </a:lvl1pPr>
            <a:lvl2pPr indent="-317500" lvl="1" marL="914400" rtl="0" algn="l">
              <a:lnSpc>
                <a:spcPct val="100000"/>
              </a:lnSpc>
              <a:spcBef>
                <a:spcPts val="300"/>
              </a:spcBef>
              <a:spcAft>
                <a:spcPts val="0"/>
              </a:spcAft>
              <a:buClr>
                <a:schemeClr val="dk1"/>
              </a:buClr>
              <a:buSzPts val="1400"/>
              <a:buChar char="–"/>
              <a:defRPr sz="1400"/>
            </a:lvl2pPr>
            <a:lvl3pPr indent="-304800" lvl="2" marL="1371600" rtl="0" algn="l">
              <a:lnSpc>
                <a:spcPct val="100000"/>
              </a:lnSpc>
              <a:spcBef>
                <a:spcPts val="200"/>
              </a:spcBef>
              <a:spcAft>
                <a:spcPts val="0"/>
              </a:spcAft>
              <a:buClr>
                <a:schemeClr val="dk1"/>
              </a:buClr>
              <a:buSzPts val="1200"/>
              <a:buChar char="•"/>
              <a:defRPr sz="1200"/>
            </a:lvl3pPr>
            <a:lvl4pPr indent="-292100" lvl="3" marL="1828800" rtl="0" algn="l">
              <a:lnSpc>
                <a:spcPct val="100000"/>
              </a:lnSpc>
              <a:spcBef>
                <a:spcPts val="200"/>
              </a:spcBef>
              <a:spcAft>
                <a:spcPts val="0"/>
              </a:spcAft>
              <a:buClr>
                <a:schemeClr val="dk1"/>
              </a:buClr>
              <a:buSzPts val="1000"/>
              <a:buChar char="–"/>
              <a:defRPr sz="1000"/>
            </a:lvl4pPr>
            <a:lvl5pPr indent="-292100" lvl="4" marL="2286000" rtl="0" algn="l">
              <a:lnSpc>
                <a:spcPct val="100000"/>
              </a:lnSpc>
              <a:spcBef>
                <a:spcPts val="200"/>
              </a:spcBef>
              <a:spcAft>
                <a:spcPts val="0"/>
              </a:spcAft>
              <a:buClr>
                <a:schemeClr val="dk1"/>
              </a:buClr>
              <a:buSzPts val="1000"/>
              <a:buChar char="»"/>
              <a:defRPr sz="1000"/>
            </a:lvl5pPr>
            <a:lvl6pPr indent="-292100" lvl="5" marL="2743200" rtl="0" algn="l">
              <a:lnSpc>
                <a:spcPct val="100000"/>
              </a:lnSpc>
              <a:spcBef>
                <a:spcPts val="200"/>
              </a:spcBef>
              <a:spcAft>
                <a:spcPts val="0"/>
              </a:spcAft>
              <a:buClr>
                <a:schemeClr val="dk1"/>
              </a:buClr>
              <a:buSzPts val="1000"/>
              <a:buChar char="•"/>
              <a:defRPr sz="1000"/>
            </a:lvl6pPr>
            <a:lvl7pPr indent="-292100" lvl="6" marL="3200400" rtl="0" algn="l">
              <a:lnSpc>
                <a:spcPct val="100000"/>
              </a:lnSpc>
              <a:spcBef>
                <a:spcPts val="200"/>
              </a:spcBef>
              <a:spcAft>
                <a:spcPts val="0"/>
              </a:spcAft>
              <a:buClr>
                <a:schemeClr val="dk1"/>
              </a:buClr>
              <a:buSzPts val="1000"/>
              <a:buChar char="•"/>
              <a:defRPr sz="1000"/>
            </a:lvl7pPr>
            <a:lvl8pPr indent="-292100" lvl="7" marL="3657600" rtl="0" algn="l">
              <a:lnSpc>
                <a:spcPct val="100000"/>
              </a:lnSpc>
              <a:spcBef>
                <a:spcPts val="200"/>
              </a:spcBef>
              <a:spcAft>
                <a:spcPts val="0"/>
              </a:spcAft>
              <a:buClr>
                <a:schemeClr val="dk1"/>
              </a:buClr>
              <a:buSzPts val="1000"/>
              <a:buChar char="•"/>
              <a:defRPr sz="1000"/>
            </a:lvl8pPr>
            <a:lvl9pPr indent="-292100" lvl="8" marL="4114800" rtl="0" algn="l">
              <a:lnSpc>
                <a:spcPct val="100000"/>
              </a:lnSpc>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lnSpc>
                <a:spcPct val="100000"/>
              </a:lnSpc>
              <a:spcBef>
                <a:spcPts val="100"/>
              </a:spcBef>
              <a:spcAft>
                <a:spcPts val="0"/>
              </a:spcAft>
              <a:buClr>
                <a:schemeClr val="dk1"/>
              </a:buClr>
              <a:buSzPts val="700"/>
              <a:buNone/>
              <a:defRPr sz="700"/>
            </a:lvl1pPr>
            <a:lvl2pPr indent="-228600" lvl="1" marL="914400" rtl="0" algn="l">
              <a:lnSpc>
                <a:spcPct val="100000"/>
              </a:lnSpc>
              <a:spcBef>
                <a:spcPts val="100"/>
              </a:spcBef>
              <a:spcAft>
                <a:spcPts val="0"/>
              </a:spcAft>
              <a:buClr>
                <a:schemeClr val="dk1"/>
              </a:buClr>
              <a:buSzPts val="600"/>
              <a:buNone/>
              <a:defRPr sz="600"/>
            </a:lvl2pPr>
            <a:lvl3pPr indent="-228600" lvl="2" marL="1371600" rtl="0" algn="l">
              <a:lnSpc>
                <a:spcPct val="100000"/>
              </a:lnSpc>
              <a:spcBef>
                <a:spcPts val="100"/>
              </a:spcBef>
              <a:spcAft>
                <a:spcPts val="0"/>
              </a:spcAft>
              <a:buClr>
                <a:schemeClr val="dk1"/>
              </a:buClr>
              <a:buSzPts val="500"/>
              <a:buNone/>
              <a:defRPr sz="500"/>
            </a:lvl3pPr>
            <a:lvl4pPr indent="-228600" lvl="3" marL="1828800" rtl="0" algn="l">
              <a:lnSpc>
                <a:spcPct val="100000"/>
              </a:lnSpc>
              <a:spcBef>
                <a:spcPts val="100"/>
              </a:spcBef>
              <a:spcAft>
                <a:spcPts val="0"/>
              </a:spcAft>
              <a:buClr>
                <a:schemeClr val="dk1"/>
              </a:buClr>
              <a:buSzPts val="500"/>
              <a:buNone/>
              <a:defRPr sz="500"/>
            </a:lvl4pPr>
            <a:lvl5pPr indent="-228600" lvl="4" marL="2286000" rtl="0" algn="l">
              <a:lnSpc>
                <a:spcPct val="100000"/>
              </a:lnSpc>
              <a:spcBef>
                <a:spcPts val="100"/>
              </a:spcBef>
              <a:spcAft>
                <a:spcPts val="0"/>
              </a:spcAft>
              <a:buClr>
                <a:schemeClr val="dk1"/>
              </a:buClr>
              <a:buSzPts val="500"/>
              <a:buNone/>
              <a:defRPr sz="500"/>
            </a:lvl5pPr>
            <a:lvl6pPr indent="-228600" lvl="5" marL="2743200" rtl="0" algn="l">
              <a:lnSpc>
                <a:spcPct val="100000"/>
              </a:lnSpc>
              <a:spcBef>
                <a:spcPts val="100"/>
              </a:spcBef>
              <a:spcAft>
                <a:spcPts val="0"/>
              </a:spcAft>
              <a:buClr>
                <a:schemeClr val="dk1"/>
              </a:buClr>
              <a:buSzPts val="500"/>
              <a:buNone/>
              <a:defRPr sz="500"/>
            </a:lvl6pPr>
            <a:lvl7pPr indent="-228600" lvl="6" marL="3200400" rtl="0" algn="l">
              <a:lnSpc>
                <a:spcPct val="100000"/>
              </a:lnSpc>
              <a:spcBef>
                <a:spcPts val="100"/>
              </a:spcBef>
              <a:spcAft>
                <a:spcPts val="0"/>
              </a:spcAft>
              <a:buClr>
                <a:schemeClr val="dk1"/>
              </a:buClr>
              <a:buSzPts val="500"/>
              <a:buNone/>
              <a:defRPr sz="500"/>
            </a:lvl7pPr>
            <a:lvl8pPr indent="-228600" lvl="7" marL="3657600" rtl="0" algn="l">
              <a:lnSpc>
                <a:spcPct val="100000"/>
              </a:lnSpc>
              <a:spcBef>
                <a:spcPts val="100"/>
              </a:spcBef>
              <a:spcAft>
                <a:spcPts val="0"/>
              </a:spcAft>
              <a:buClr>
                <a:schemeClr val="dk1"/>
              </a:buClr>
              <a:buSzPts val="500"/>
              <a:buNone/>
              <a:defRPr sz="500"/>
            </a:lvl8pPr>
            <a:lvl9pPr indent="-228600" lvl="8" marL="4114800" rtl="0" algn="l">
              <a:lnSpc>
                <a:spcPct val="100000"/>
              </a:lnSpc>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lnSpc>
                <a:spcPct val="100000"/>
              </a:lnSpc>
              <a:spcBef>
                <a:spcPts val="0"/>
              </a:spcBef>
              <a:spcAft>
                <a:spcPts val="0"/>
              </a:spcAft>
              <a:buClr>
                <a:schemeClr val="dk1"/>
              </a:buClr>
              <a:buSzPts val="1000"/>
              <a:buFont typeface="Calibri"/>
              <a:buNone/>
              <a:defRPr b="1" sz="1000"/>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lnSpc>
                <a:spcPct val="100000"/>
              </a:lnSpc>
              <a:spcBef>
                <a:spcPts val="100"/>
              </a:spcBef>
              <a:spcAft>
                <a:spcPts val="0"/>
              </a:spcAft>
              <a:buClr>
                <a:schemeClr val="dk1"/>
              </a:buClr>
              <a:buSzPts val="700"/>
              <a:buNone/>
              <a:defRPr sz="700"/>
            </a:lvl1pPr>
            <a:lvl2pPr indent="-228600" lvl="1" marL="914400" rtl="0" algn="l">
              <a:lnSpc>
                <a:spcPct val="100000"/>
              </a:lnSpc>
              <a:spcBef>
                <a:spcPts val="100"/>
              </a:spcBef>
              <a:spcAft>
                <a:spcPts val="0"/>
              </a:spcAft>
              <a:buClr>
                <a:schemeClr val="dk1"/>
              </a:buClr>
              <a:buSzPts val="600"/>
              <a:buNone/>
              <a:defRPr sz="600"/>
            </a:lvl2pPr>
            <a:lvl3pPr indent="-228600" lvl="2" marL="1371600" rtl="0" algn="l">
              <a:lnSpc>
                <a:spcPct val="100000"/>
              </a:lnSpc>
              <a:spcBef>
                <a:spcPts val="100"/>
              </a:spcBef>
              <a:spcAft>
                <a:spcPts val="0"/>
              </a:spcAft>
              <a:buClr>
                <a:schemeClr val="dk1"/>
              </a:buClr>
              <a:buSzPts val="500"/>
              <a:buNone/>
              <a:defRPr sz="500"/>
            </a:lvl3pPr>
            <a:lvl4pPr indent="-228600" lvl="3" marL="1828800" rtl="0" algn="l">
              <a:lnSpc>
                <a:spcPct val="100000"/>
              </a:lnSpc>
              <a:spcBef>
                <a:spcPts val="100"/>
              </a:spcBef>
              <a:spcAft>
                <a:spcPts val="0"/>
              </a:spcAft>
              <a:buClr>
                <a:schemeClr val="dk1"/>
              </a:buClr>
              <a:buSzPts val="500"/>
              <a:buNone/>
              <a:defRPr sz="500"/>
            </a:lvl4pPr>
            <a:lvl5pPr indent="-228600" lvl="4" marL="2286000" rtl="0" algn="l">
              <a:lnSpc>
                <a:spcPct val="100000"/>
              </a:lnSpc>
              <a:spcBef>
                <a:spcPts val="100"/>
              </a:spcBef>
              <a:spcAft>
                <a:spcPts val="0"/>
              </a:spcAft>
              <a:buClr>
                <a:schemeClr val="dk1"/>
              </a:buClr>
              <a:buSzPts val="500"/>
              <a:buNone/>
              <a:defRPr sz="500"/>
            </a:lvl5pPr>
            <a:lvl6pPr indent="-228600" lvl="5" marL="2743200" rtl="0" algn="l">
              <a:lnSpc>
                <a:spcPct val="100000"/>
              </a:lnSpc>
              <a:spcBef>
                <a:spcPts val="100"/>
              </a:spcBef>
              <a:spcAft>
                <a:spcPts val="0"/>
              </a:spcAft>
              <a:buClr>
                <a:schemeClr val="dk1"/>
              </a:buClr>
              <a:buSzPts val="500"/>
              <a:buNone/>
              <a:defRPr sz="500"/>
            </a:lvl6pPr>
            <a:lvl7pPr indent="-228600" lvl="6" marL="3200400" rtl="0" algn="l">
              <a:lnSpc>
                <a:spcPct val="100000"/>
              </a:lnSpc>
              <a:spcBef>
                <a:spcPts val="100"/>
              </a:spcBef>
              <a:spcAft>
                <a:spcPts val="0"/>
              </a:spcAft>
              <a:buClr>
                <a:schemeClr val="dk1"/>
              </a:buClr>
              <a:buSzPts val="500"/>
              <a:buNone/>
              <a:defRPr sz="500"/>
            </a:lvl7pPr>
            <a:lvl8pPr indent="-228600" lvl="7" marL="3657600" rtl="0" algn="l">
              <a:lnSpc>
                <a:spcPct val="100000"/>
              </a:lnSpc>
              <a:spcBef>
                <a:spcPts val="100"/>
              </a:spcBef>
              <a:spcAft>
                <a:spcPts val="0"/>
              </a:spcAft>
              <a:buClr>
                <a:schemeClr val="dk1"/>
              </a:buClr>
              <a:buSzPts val="500"/>
              <a:buNone/>
              <a:defRPr sz="500"/>
            </a:lvl8pPr>
            <a:lvl9pPr indent="-228600" lvl="8" marL="4114800" rtl="0" algn="l">
              <a:lnSpc>
                <a:spcPct val="100000"/>
              </a:lnSpc>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5" name="Google Shape;115;p23"/>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lnSpc>
                <a:spcPct val="100000"/>
              </a:lnSpc>
              <a:spcBef>
                <a:spcPts val="200"/>
              </a:spcBef>
              <a:spcAft>
                <a:spcPts val="0"/>
              </a:spcAft>
              <a:buClr>
                <a:schemeClr val="dk1"/>
              </a:buClr>
              <a:buSzPts val="900"/>
              <a:buChar char="•"/>
              <a:defRPr/>
            </a:lvl1pPr>
            <a:lvl2pPr indent="-285750" lvl="1" marL="914400" rtl="0" algn="l">
              <a:lnSpc>
                <a:spcPct val="100000"/>
              </a:lnSpc>
              <a:spcBef>
                <a:spcPts val="200"/>
              </a:spcBef>
              <a:spcAft>
                <a:spcPts val="0"/>
              </a:spcAft>
              <a:buClr>
                <a:schemeClr val="dk1"/>
              </a:buClr>
              <a:buSzPts val="900"/>
              <a:buChar char="–"/>
              <a:defRPr/>
            </a:lvl2pPr>
            <a:lvl3pPr indent="-285750" lvl="2" marL="1371600" rtl="0" algn="l">
              <a:lnSpc>
                <a:spcPct val="100000"/>
              </a:lnSpc>
              <a:spcBef>
                <a:spcPts val="200"/>
              </a:spcBef>
              <a:spcAft>
                <a:spcPts val="0"/>
              </a:spcAft>
              <a:buClr>
                <a:schemeClr val="dk1"/>
              </a:buClr>
              <a:buSzPts val="900"/>
              <a:buChar char="•"/>
              <a:defRPr/>
            </a:lvl3pPr>
            <a:lvl4pPr indent="-285750" lvl="3" marL="1828800" rtl="0" algn="l">
              <a:lnSpc>
                <a:spcPct val="100000"/>
              </a:lnSpc>
              <a:spcBef>
                <a:spcPts val="200"/>
              </a:spcBef>
              <a:spcAft>
                <a:spcPts val="0"/>
              </a:spcAft>
              <a:buClr>
                <a:schemeClr val="dk1"/>
              </a:buClr>
              <a:buSzPts val="900"/>
              <a:buChar char="–"/>
              <a:defRPr/>
            </a:lvl4pPr>
            <a:lvl5pPr indent="-285750" lvl="4" marL="2286000" rtl="0" algn="l">
              <a:lnSpc>
                <a:spcPct val="100000"/>
              </a:lnSpc>
              <a:spcBef>
                <a:spcPts val="200"/>
              </a:spcBef>
              <a:spcAft>
                <a:spcPts val="0"/>
              </a:spcAft>
              <a:buClr>
                <a:schemeClr val="dk1"/>
              </a:buClr>
              <a:buSzPts val="900"/>
              <a:buChar char="»"/>
              <a:defRPr/>
            </a:lvl5pPr>
            <a:lvl6pPr indent="-285750" lvl="5" marL="2743200" rtl="0" algn="l">
              <a:lnSpc>
                <a:spcPct val="100000"/>
              </a:lnSpc>
              <a:spcBef>
                <a:spcPts val="200"/>
              </a:spcBef>
              <a:spcAft>
                <a:spcPts val="0"/>
              </a:spcAft>
              <a:buClr>
                <a:schemeClr val="dk1"/>
              </a:buClr>
              <a:buSzPts val="900"/>
              <a:buChar char="•"/>
              <a:defRPr/>
            </a:lvl6pPr>
            <a:lvl7pPr indent="-285750" lvl="6" marL="3200400" rtl="0" algn="l">
              <a:lnSpc>
                <a:spcPct val="100000"/>
              </a:lnSpc>
              <a:spcBef>
                <a:spcPts val="200"/>
              </a:spcBef>
              <a:spcAft>
                <a:spcPts val="0"/>
              </a:spcAft>
              <a:buClr>
                <a:schemeClr val="dk1"/>
              </a:buClr>
              <a:buSzPts val="900"/>
              <a:buChar char="•"/>
              <a:defRPr/>
            </a:lvl7pPr>
            <a:lvl8pPr indent="-285750" lvl="7" marL="3657600" rtl="0" algn="l">
              <a:lnSpc>
                <a:spcPct val="100000"/>
              </a:lnSpc>
              <a:spcBef>
                <a:spcPts val="200"/>
              </a:spcBef>
              <a:spcAft>
                <a:spcPts val="0"/>
              </a:spcAft>
              <a:buClr>
                <a:schemeClr val="dk1"/>
              </a:buClr>
              <a:buSzPts val="900"/>
              <a:buChar char="•"/>
              <a:defRPr/>
            </a:lvl8pPr>
            <a:lvl9pPr indent="-285750" lvl="8" marL="4114800" rtl="0" algn="l">
              <a:lnSpc>
                <a:spcPct val="100000"/>
              </a:lnSpc>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Clr>
                <a:schemeClr val="dk1"/>
              </a:buClr>
              <a:buSzPts val="9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1" name="Google Shape;121;p24"/>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lnSpc>
                <a:spcPct val="100000"/>
              </a:lnSpc>
              <a:spcBef>
                <a:spcPts val="200"/>
              </a:spcBef>
              <a:spcAft>
                <a:spcPts val="0"/>
              </a:spcAft>
              <a:buClr>
                <a:schemeClr val="dk1"/>
              </a:buClr>
              <a:buSzPts val="900"/>
              <a:buChar char="•"/>
              <a:defRPr/>
            </a:lvl1pPr>
            <a:lvl2pPr indent="-285750" lvl="1" marL="914400" rtl="0" algn="l">
              <a:lnSpc>
                <a:spcPct val="100000"/>
              </a:lnSpc>
              <a:spcBef>
                <a:spcPts val="200"/>
              </a:spcBef>
              <a:spcAft>
                <a:spcPts val="0"/>
              </a:spcAft>
              <a:buClr>
                <a:schemeClr val="dk1"/>
              </a:buClr>
              <a:buSzPts val="900"/>
              <a:buChar char="–"/>
              <a:defRPr/>
            </a:lvl2pPr>
            <a:lvl3pPr indent="-285750" lvl="2" marL="1371600" rtl="0" algn="l">
              <a:lnSpc>
                <a:spcPct val="100000"/>
              </a:lnSpc>
              <a:spcBef>
                <a:spcPts val="200"/>
              </a:spcBef>
              <a:spcAft>
                <a:spcPts val="0"/>
              </a:spcAft>
              <a:buClr>
                <a:schemeClr val="dk1"/>
              </a:buClr>
              <a:buSzPts val="900"/>
              <a:buChar char="•"/>
              <a:defRPr/>
            </a:lvl3pPr>
            <a:lvl4pPr indent="-285750" lvl="3" marL="1828800" rtl="0" algn="l">
              <a:lnSpc>
                <a:spcPct val="100000"/>
              </a:lnSpc>
              <a:spcBef>
                <a:spcPts val="200"/>
              </a:spcBef>
              <a:spcAft>
                <a:spcPts val="0"/>
              </a:spcAft>
              <a:buClr>
                <a:schemeClr val="dk1"/>
              </a:buClr>
              <a:buSzPts val="900"/>
              <a:buChar char="–"/>
              <a:defRPr/>
            </a:lvl4pPr>
            <a:lvl5pPr indent="-285750" lvl="4" marL="2286000" rtl="0" algn="l">
              <a:lnSpc>
                <a:spcPct val="100000"/>
              </a:lnSpc>
              <a:spcBef>
                <a:spcPts val="200"/>
              </a:spcBef>
              <a:spcAft>
                <a:spcPts val="0"/>
              </a:spcAft>
              <a:buClr>
                <a:schemeClr val="dk1"/>
              </a:buClr>
              <a:buSzPts val="900"/>
              <a:buChar char="»"/>
              <a:defRPr/>
            </a:lvl5pPr>
            <a:lvl6pPr indent="-285750" lvl="5" marL="2743200" rtl="0" algn="l">
              <a:lnSpc>
                <a:spcPct val="100000"/>
              </a:lnSpc>
              <a:spcBef>
                <a:spcPts val="200"/>
              </a:spcBef>
              <a:spcAft>
                <a:spcPts val="0"/>
              </a:spcAft>
              <a:buClr>
                <a:schemeClr val="dk1"/>
              </a:buClr>
              <a:buSzPts val="900"/>
              <a:buChar char="•"/>
              <a:defRPr/>
            </a:lvl6pPr>
            <a:lvl7pPr indent="-285750" lvl="6" marL="3200400" rtl="0" algn="l">
              <a:lnSpc>
                <a:spcPct val="100000"/>
              </a:lnSpc>
              <a:spcBef>
                <a:spcPts val="200"/>
              </a:spcBef>
              <a:spcAft>
                <a:spcPts val="0"/>
              </a:spcAft>
              <a:buClr>
                <a:schemeClr val="dk1"/>
              </a:buClr>
              <a:buSzPts val="900"/>
              <a:buChar char="•"/>
              <a:defRPr/>
            </a:lvl7pPr>
            <a:lvl8pPr indent="-285750" lvl="7" marL="3657600" rtl="0" algn="l">
              <a:lnSpc>
                <a:spcPct val="100000"/>
              </a:lnSpc>
              <a:spcBef>
                <a:spcPts val="200"/>
              </a:spcBef>
              <a:spcAft>
                <a:spcPts val="0"/>
              </a:spcAft>
              <a:buClr>
                <a:schemeClr val="dk1"/>
              </a:buClr>
              <a:buSzPts val="900"/>
              <a:buChar char="•"/>
              <a:defRPr/>
            </a:lvl8pPr>
            <a:lvl9pPr indent="-285750" lvl="8" marL="4114800" rtl="0" algn="l">
              <a:lnSpc>
                <a:spcPct val="100000"/>
              </a:lnSpc>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lnSpc>
                <a:spcPct val="100000"/>
              </a:lnSpc>
              <a:spcBef>
                <a:spcPts val="0"/>
              </a:spcBef>
              <a:spcAft>
                <a:spcPts val="0"/>
              </a:spcAft>
              <a:buSzPts val="7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a:noFill/>
          <a:ln>
            <a:noFill/>
          </a:ln>
        </p:spPr>
        <p:txBody>
          <a:bodyPr anchorCtr="0" anchor="ctr" bIns="22850" lIns="45725" spcFirstLastPara="1" rIns="45725" wrap="square" tIns="22850">
            <a:normAutofit/>
          </a:bodyPr>
          <a:lstStyle>
            <a:lvl1pPr lvl="0" rtl="0" algn="ctr">
              <a:lnSpc>
                <a:spcPct val="100000"/>
              </a:lnSpc>
              <a:spcBef>
                <a:spcPts val="0"/>
              </a:spcBef>
              <a:spcAft>
                <a:spcPts val="0"/>
              </a:spcAft>
              <a:buSzPts val="2200"/>
              <a:buNone/>
              <a:defRPr/>
            </a:lvl1pPr>
            <a:lvl2pPr lvl="1" rtl="0" algn="l">
              <a:lnSpc>
                <a:spcPct val="100000"/>
              </a:lnSpc>
              <a:spcBef>
                <a:spcPts val="0"/>
              </a:spcBef>
              <a:spcAft>
                <a:spcPts val="0"/>
              </a:spcAft>
              <a:buSzPts val="700"/>
              <a:buNone/>
              <a:defRPr/>
            </a:lvl2pPr>
            <a:lvl3pPr lvl="2" rtl="0" algn="l">
              <a:lnSpc>
                <a:spcPct val="100000"/>
              </a:lnSpc>
              <a:spcBef>
                <a:spcPts val="0"/>
              </a:spcBef>
              <a:spcAft>
                <a:spcPts val="0"/>
              </a:spcAft>
              <a:buSzPts val="700"/>
              <a:buNone/>
              <a:defRPr/>
            </a:lvl3pPr>
            <a:lvl4pPr lvl="3" rtl="0" algn="l">
              <a:lnSpc>
                <a:spcPct val="100000"/>
              </a:lnSpc>
              <a:spcBef>
                <a:spcPts val="0"/>
              </a:spcBef>
              <a:spcAft>
                <a:spcPts val="0"/>
              </a:spcAft>
              <a:buSzPts val="700"/>
              <a:buNone/>
              <a:defRPr/>
            </a:lvl4pPr>
            <a:lvl5pPr lvl="4" rtl="0" algn="l">
              <a:lnSpc>
                <a:spcPct val="100000"/>
              </a:lnSpc>
              <a:spcBef>
                <a:spcPts val="0"/>
              </a:spcBef>
              <a:spcAft>
                <a:spcPts val="0"/>
              </a:spcAft>
              <a:buSzPts val="700"/>
              <a:buNone/>
              <a:defRPr/>
            </a:lvl5pPr>
            <a:lvl6pPr lvl="5" rtl="0" algn="l">
              <a:lnSpc>
                <a:spcPct val="100000"/>
              </a:lnSpc>
              <a:spcBef>
                <a:spcPts val="0"/>
              </a:spcBef>
              <a:spcAft>
                <a:spcPts val="0"/>
              </a:spcAft>
              <a:buSzPts val="700"/>
              <a:buNone/>
              <a:defRPr/>
            </a:lvl6pPr>
            <a:lvl7pPr lvl="6" rtl="0" algn="l">
              <a:lnSpc>
                <a:spcPct val="100000"/>
              </a:lnSpc>
              <a:spcBef>
                <a:spcPts val="0"/>
              </a:spcBef>
              <a:spcAft>
                <a:spcPts val="0"/>
              </a:spcAft>
              <a:buSzPts val="700"/>
              <a:buNone/>
              <a:defRPr/>
            </a:lvl7pPr>
            <a:lvl8pPr lvl="7" rtl="0" algn="l">
              <a:lnSpc>
                <a:spcPct val="100000"/>
              </a:lnSpc>
              <a:spcBef>
                <a:spcPts val="0"/>
              </a:spcBef>
              <a:spcAft>
                <a:spcPts val="0"/>
              </a:spcAft>
              <a:buSzPts val="700"/>
              <a:buNone/>
              <a:defRPr/>
            </a:lvl8pPr>
            <a:lvl9pPr lvl="8" rtl="0" algn="l">
              <a:lnSpc>
                <a:spcPct val="100000"/>
              </a:lnSpc>
              <a:spcBef>
                <a:spcPts val="0"/>
              </a:spcBef>
              <a:spcAft>
                <a:spcPts val="0"/>
              </a:spcAft>
              <a:buSzPts val="700"/>
              <a:buNone/>
              <a:defRPr/>
            </a:lvl9pPr>
          </a:lstStyle>
          <a:p/>
        </p:txBody>
      </p:sp>
      <p:sp>
        <p:nvSpPr>
          <p:cNvPr id="127" name="Google Shape;127;p25"/>
          <p:cNvSpPr txBox="1"/>
          <p:nvPr>
            <p:ph idx="1" type="body"/>
          </p:nvPr>
        </p:nvSpPr>
        <p:spPr>
          <a:xfrm>
            <a:off x="311700" y="1152475"/>
            <a:ext cx="8520600" cy="3416400"/>
          </a:xfrm>
          <a:prstGeom prst="rect">
            <a:avLst/>
          </a:prstGeom>
          <a:noFill/>
          <a:ln>
            <a:noFill/>
          </a:ln>
        </p:spPr>
        <p:txBody>
          <a:bodyPr anchorCtr="0" anchor="t" bIns="22850" lIns="45725" spcFirstLastPara="1" rIns="45725" wrap="square" tIns="22850">
            <a:normAutofit/>
          </a:bodyPr>
          <a:lstStyle>
            <a:lvl1pPr indent="-330200" lvl="0" marL="457200" rtl="0" algn="l">
              <a:lnSpc>
                <a:spcPct val="100000"/>
              </a:lnSpc>
              <a:spcBef>
                <a:spcPts val="300"/>
              </a:spcBef>
              <a:spcAft>
                <a:spcPts val="0"/>
              </a:spcAft>
              <a:buSzPts val="1600"/>
              <a:buChar char="•"/>
              <a:defRPr/>
            </a:lvl1pPr>
            <a:lvl2pPr indent="-317500" lvl="1" marL="914400" rtl="0" algn="l">
              <a:lnSpc>
                <a:spcPct val="100000"/>
              </a:lnSpc>
              <a:spcBef>
                <a:spcPts val="300"/>
              </a:spcBef>
              <a:spcAft>
                <a:spcPts val="0"/>
              </a:spcAft>
              <a:buSzPts val="1400"/>
              <a:buChar char="–"/>
              <a:defRPr/>
            </a:lvl2pPr>
            <a:lvl3pPr indent="-304800" lvl="2" marL="1371600" rtl="0" algn="l">
              <a:lnSpc>
                <a:spcPct val="100000"/>
              </a:lnSpc>
              <a:spcBef>
                <a:spcPts val="200"/>
              </a:spcBef>
              <a:spcAft>
                <a:spcPts val="0"/>
              </a:spcAft>
              <a:buSzPts val="1200"/>
              <a:buChar char="•"/>
              <a:defRPr/>
            </a:lvl3pPr>
            <a:lvl4pPr indent="-292100" lvl="3" marL="1828800" rtl="0" algn="l">
              <a:lnSpc>
                <a:spcPct val="100000"/>
              </a:lnSpc>
              <a:spcBef>
                <a:spcPts val="200"/>
              </a:spcBef>
              <a:spcAft>
                <a:spcPts val="0"/>
              </a:spcAft>
              <a:buSzPts val="1000"/>
              <a:buChar char="–"/>
              <a:defRPr/>
            </a:lvl4pPr>
            <a:lvl5pPr indent="-292100" lvl="4" marL="2286000" rtl="0" algn="l">
              <a:lnSpc>
                <a:spcPct val="100000"/>
              </a:lnSpc>
              <a:spcBef>
                <a:spcPts val="200"/>
              </a:spcBef>
              <a:spcAft>
                <a:spcPts val="0"/>
              </a:spcAft>
              <a:buSzPts val="1000"/>
              <a:buChar char="»"/>
              <a:defRPr/>
            </a:lvl5pPr>
            <a:lvl6pPr indent="-292100" lvl="5" marL="2743200" rtl="0" algn="l">
              <a:lnSpc>
                <a:spcPct val="100000"/>
              </a:lnSpc>
              <a:spcBef>
                <a:spcPts val="200"/>
              </a:spcBef>
              <a:spcAft>
                <a:spcPts val="0"/>
              </a:spcAft>
              <a:buSzPts val="1000"/>
              <a:buChar char="•"/>
              <a:defRPr/>
            </a:lvl6pPr>
            <a:lvl7pPr indent="-292100" lvl="6" marL="3200400" rtl="0" algn="l">
              <a:lnSpc>
                <a:spcPct val="100000"/>
              </a:lnSpc>
              <a:spcBef>
                <a:spcPts val="200"/>
              </a:spcBef>
              <a:spcAft>
                <a:spcPts val="0"/>
              </a:spcAft>
              <a:buSzPts val="1000"/>
              <a:buChar char="•"/>
              <a:defRPr/>
            </a:lvl7pPr>
            <a:lvl8pPr indent="-292100" lvl="7" marL="3657600" rtl="0" algn="l">
              <a:lnSpc>
                <a:spcPct val="100000"/>
              </a:lnSpc>
              <a:spcBef>
                <a:spcPts val="200"/>
              </a:spcBef>
              <a:spcAft>
                <a:spcPts val="0"/>
              </a:spcAft>
              <a:buSzPts val="1000"/>
              <a:buChar char="•"/>
              <a:defRPr/>
            </a:lvl8pPr>
            <a:lvl9pPr indent="-292100" lvl="8" marL="4114800" rtl="0" algn="l">
              <a:lnSpc>
                <a:spcPct val="100000"/>
              </a:lnSpc>
              <a:spcBef>
                <a:spcPts val="200"/>
              </a:spcBef>
              <a:spcAft>
                <a:spcPts val="0"/>
              </a:spcAft>
              <a:buSzPts val="1000"/>
              <a:buChar char="•"/>
              <a:defRPr/>
            </a:lvl9pPr>
          </a:lstStyle>
          <a:p/>
        </p:txBody>
      </p:sp>
      <p:sp>
        <p:nvSpPr>
          <p:cNvPr id="128" name="Google Shape;128;p25"/>
          <p:cNvSpPr txBox="1"/>
          <p:nvPr>
            <p:ph idx="12" type="sldNum"/>
          </p:nvPr>
        </p:nvSpPr>
        <p:spPr>
          <a:xfrm>
            <a:off x="8472458" y="4663217"/>
            <a:ext cx="548700" cy="3936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AD Content Slide">
  <p:cSld name="15_LEAD Content Slide">
    <p:spTree>
      <p:nvGrpSpPr>
        <p:cNvPr id="129" name="Shape 129"/>
        <p:cNvGrpSpPr/>
        <p:nvPr/>
      </p:nvGrpSpPr>
      <p:grpSpPr>
        <a:xfrm>
          <a:off x="0" y="0"/>
          <a:ext cx="0" cy="0"/>
          <a:chOff x="0" y="0"/>
          <a:chExt cx="0" cy="0"/>
        </a:xfrm>
      </p:grpSpPr>
      <p:sp>
        <p:nvSpPr>
          <p:cNvPr id="130" name="Google Shape;130;p26"/>
          <p:cNvSpPr/>
          <p:nvPr/>
        </p:nvSpPr>
        <p:spPr>
          <a:xfrm>
            <a:off x="0" y="0"/>
            <a:ext cx="9144000" cy="34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400"/>
              <a:buFont typeface="Helvetica Neue"/>
              <a:buNone/>
            </a:pPr>
            <a:r>
              <a:t/>
            </a:r>
            <a:endParaRPr b="0" i="0" sz="1400" u="none" cap="none" strike="noStrike">
              <a:solidFill>
                <a:schemeClr val="accent1"/>
              </a:solidFill>
              <a:latin typeface="Helvetica Neue"/>
              <a:ea typeface="Helvetica Neue"/>
              <a:cs typeface="Helvetica Neue"/>
              <a:sym typeface="Helvetica Neue"/>
            </a:endParaRPr>
          </a:p>
        </p:txBody>
      </p:sp>
      <p:sp>
        <p:nvSpPr>
          <p:cNvPr id="131" name="Google Shape;131;p26"/>
          <p:cNvSpPr txBox="1"/>
          <p:nvPr>
            <p:ph type="title"/>
          </p:nvPr>
        </p:nvSpPr>
        <p:spPr>
          <a:xfrm>
            <a:off x="198724" y="97137"/>
            <a:ext cx="7886700" cy="328800"/>
          </a:xfrm>
          <a:prstGeom prst="rect">
            <a:avLst/>
          </a:prstGeom>
          <a:noFill/>
          <a:ln>
            <a:noFill/>
          </a:ln>
        </p:spPr>
        <p:txBody>
          <a:bodyPr anchorCtr="0" anchor="b" bIns="25700" lIns="51425" spcFirstLastPara="1" rIns="51425" wrap="square" tIns="25700">
            <a:noAutofit/>
          </a:bodyPr>
          <a:lstStyle>
            <a:lvl1pPr lvl="0" marR="0" rtl="0" algn="l">
              <a:lnSpc>
                <a:spcPct val="90000"/>
              </a:lnSpc>
              <a:spcBef>
                <a:spcPts val="0"/>
              </a:spcBef>
              <a:spcAft>
                <a:spcPts val="0"/>
              </a:spcAft>
              <a:buClr>
                <a:schemeClr val="accent1"/>
              </a:buClr>
              <a:buSzPts val="1100"/>
              <a:buFont typeface="Verdana"/>
              <a:buNone/>
              <a:defRPr b="1" i="1" sz="1500" u="none" cap="none" strike="noStrike">
                <a:solidFill>
                  <a:schemeClr val="accen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2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40" name="Google Shape;140;p2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41" name="Google Shape;141;p2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2" name="Shape 142"/>
        <p:cNvGrpSpPr/>
        <p:nvPr/>
      </p:nvGrpSpPr>
      <p:grpSpPr>
        <a:xfrm>
          <a:off x="0" y="0"/>
          <a:ext cx="0" cy="0"/>
          <a:chOff x="0" y="0"/>
          <a:chExt cx="0" cy="0"/>
        </a:xfrm>
      </p:grpSpPr>
      <p:sp>
        <p:nvSpPr>
          <p:cNvPr id="143" name="Google Shape;143;p29"/>
          <p:cNvSpPr txBox="1"/>
          <p:nvPr>
            <p:ph type="ctrTitle"/>
          </p:nvPr>
        </p:nvSpPr>
        <p:spPr>
          <a:xfrm>
            <a:off x="342900" y="1065213"/>
            <a:ext cx="3886200" cy="7350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44" name="Google Shape;144;p29"/>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rtl="0" algn="ctr">
              <a:spcBef>
                <a:spcPts val="300"/>
              </a:spcBef>
              <a:spcAft>
                <a:spcPts val="0"/>
              </a:spcAft>
              <a:buClr>
                <a:srgbClr val="888888"/>
              </a:buClr>
              <a:buSzPts val="1600"/>
              <a:buNone/>
              <a:defRPr>
                <a:solidFill>
                  <a:srgbClr val="888888"/>
                </a:solidFill>
              </a:defRPr>
            </a:lvl1pPr>
            <a:lvl2pPr lvl="1" rtl="0" algn="ctr">
              <a:spcBef>
                <a:spcPts val="300"/>
              </a:spcBef>
              <a:spcAft>
                <a:spcPts val="0"/>
              </a:spcAft>
              <a:buClr>
                <a:srgbClr val="888888"/>
              </a:buClr>
              <a:buSzPts val="1400"/>
              <a:buNone/>
              <a:defRPr>
                <a:solidFill>
                  <a:srgbClr val="888888"/>
                </a:solidFill>
              </a:defRPr>
            </a:lvl2pPr>
            <a:lvl3pPr lvl="2" rtl="0" algn="ctr">
              <a:spcBef>
                <a:spcPts val="200"/>
              </a:spcBef>
              <a:spcAft>
                <a:spcPts val="0"/>
              </a:spcAft>
              <a:buClr>
                <a:srgbClr val="888888"/>
              </a:buClr>
              <a:buSzPts val="1200"/>
              <a:buNone/>
              <a:defRPr>
                <a:solidFill>
                  <a:srgbClr val="888888"/>
                </a:solidFill>
              </a:defRPr>
            </a:lvl3pPr>
            <a:lvl4pPr lvl="3" rtl="0" algn="ctr">
              <a:spcBef>
                <a:spcPts val="200"/>
              </a:spcBef>
              <a:spcAft>
                <a:spcPts val="0"/>
              </a:spcAft>
              <a:buClr>
                <a:srgbClr val="888888"/>
              </a:buClr>
              <a:buSzPts val="1000"/>
              <a:buNone/>
              <a:defRPr>
                <a:solidFill>
                  <a:srgbClr val="888888"/>
                </a:solidFill>
              </a:defRPr>
            </a:lvl4pPr>
            <a:lvl5pPr lvl="4" rtl="0" algn="ctr">
              <a:spcBef>
                <a:spcPts val="200"/>
              </a:spcBef>
              <a:spcAft>
                <a:spcPts val="0"/>
              </a:spcAft>
              <a:buClr>
                <a:srgbClr val="888888"/>
              </a:buClr>
              <a:buSzPts val="1000"/>
              <a:buNone/>
              <a:defRPr>
                <a:solidFill>
                  <a:srgbClr val="888888"/>
                </a:solidFill>
              </a:defRPr>
            </a:lvl5pPr>
            <a:lvl6pPr lvl="5" rtl="0" algn="ctr">
              <a:spcBef>
                <a:spcPts val="200"/>
              </a:spcBef>
              <a:spcAft>
                <a:spcPts val="0"/>
              </a:spcAft>
              <a:buClr>
                <a:srgbClr val="888888"/>
              </a:buClr>
              <a:buSzPts val="1000"/>
              <a:buNone/>
              <a:defRPr>
                <a:solidFill>
                  <a:srgbClr val="888888"/>
                </a:solidFill>
              </a:defRPr>
            </a:lvl6pPr>
            <a:lvl7pPr lvl="6" rtl="0" algn="ctr">
              <a:spcBef>
                <a:spcPts val="200"/>
              </a:spcBef>
              <a:spcAft>
                <a:spcPts val="0"/>
              </a:spcAft>
              <a:buClr>
                <a:srgbClr val="888888"/>
              </a:buClr>
              <a:buSzPts val="1000"/>
              <a:buNone/>
              <a:defRPr>
                <a:solidFill>
                  <a:srgbClr val="888888"/>
                </a:solidFill>
              </a:defRPr>
            </a:lvl7pPr>
            <a:lvl8pPr lvl="7" rtl="0" algn="ctr">
              <a:spcBef>
                <a:spcPts val="200"/>
              </a:spcBef>
              <a:spcAft>
                <a:spcPts val="0"/>
              </a:spcAft>
              <a:buClr>
                <a:srgbClr val="888888"/>
              </a:buClr>
              <a:buSzPts val="1000"/>
              <a:buNone/>
              <a:defRPr>
                <a:solidFill>
                  <a:srgbClr val="888888"/>
                </a:solidFill>
              </a:defRPr>
            </a:lvl8pPr>
            <a:lvl9pPr lvl="8" rtl="0" algn="ctr">
              <a:spcBef>
                <a:spcPts val="200"/>
              </a:spcBef>
              <a:spcAft>
                <a:spcPts val="0"/>
              </a:spcAft>
              <a:buClr>
                <a:srgbClr val="888888"/>
              </a:buClr>
              <a:buSzPts val="1000"/>
              <a:buNone/>
              <a:defRPr>
                <a:solidFill>
                  <a:srgbClr val="888888"/>
                </a:solidFill>
              </a:defRPr>
            </a:lvl9pPr>
          </a:lstStyle>
          <a:p/>
        </p:txBody>
      </p:sp>
      <p:sp>
        <p:nvSpPr>
          <p:cNvPr id="145" name="Google Shape;145;p29"/>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46" name="Google Shape;146;p29"/>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47" name="Google Shape;147;p29"/>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8" name="Shape 148"/>
        <p:cNvGrpSpPr/>
        <p:nvPr/>
      </p:nvGrpSpPr>
      <p:grpSpPr>
        <a:xfrm>
          <a:off x="0" y="0"/>
          <a:ext cx="0" cy="0"/>
          <a:chOff x="0" y="0"/>
          <a:chExt cx="0" cy="0"/>
        </a:xfrm>
      </p:grpSpPr>
      <p:sp>
        <p:nvSpPr>
          <p:cNvPr id="149" name="Google Shape;149;p3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50" name="Google Shape;150;p30"/>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51" name="Google Shape;151;p30"/>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52" name="Google Shape;152;p30"/>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53" name="Google Shape;153;p30"/>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4" name="Shape 154"/>
        <p:cNvGrpSpPr/>
        <p:nvPr/>
      </p:nvGrpSpPr>
      <p:grpSpPr>
        <a:xfrm>
          <a:off x="0" y="0"/>
          <a:ext cx="0" cy="0"/>
          <a:chOff x="0" y="0"/>
          <a:chExt cx="0" cy="0"/>
        </a:xfrm>
      </p:grpSpPr>
      <p:sp>
        <p:nvSpPr>
          <p:cNvPr id="155" name="Google Shape;155;p31"/>
          <p:cNvSpPr txBox="1"/>
          <p:nvPr>
            <p:ph type="title"/>
          </p:nvPr>
        </p:nvSpPr>
        <p:spPr>
          <a:xfrm>
            <a:off x="361156" y="2203450"/>
            <a:ext cx="3886200" cy="681000"/>
          </a:xfrm>
          <a:prstGeom prst="rect">
            <a:avLst/>
          </a:prstGeom>
          <a:noFill/>
          <a:ln>
            <a:noFill/>
          </a:ln>
        </p:spPr>
        <p:txBody>
          <a:bodyPr anchorCtr="0" anchor="t" bIns="22850" lIns="45725" spcFirstLastPara="1" rIns="45725" wrap="square" tIns="22850">
            <a:normAutofit/>
          </a:bodyPr>
          <a:lstStyle>
            <a:lvl1pPr lvl="0" rtl="0" algn="l">
              <a:spcBef>
                <a:spcPts val="0"/>
              </a:spcBef>
              <a:spcAft>
                <a:spcPts val="0"/>
              </a:spcAft>
              <a:buClr>
                <a:schemeClr val="dk1"/>
              </a:buClr>
              <a:buSzPts val="2000"/>
              <a:buFont typeface="Calibri"/>
              <a:buNone/>
              <a:defRPr b="1" sz="2000" cap="none"/>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56" name="Google Shape;156;p31"/>
          <p:cNvSpPr txBox="1"/>
          <p:nvPr>
            <p:ph idx="1" type="body"/>
          </p:nvPr>
        </p:nvSpPr>
        <p:spPr>
          <a:xfrm>
            <a:off x="361156" y="1453357"/>
            <a:ext cx="3886200" cy="7503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rgbClr val="888888"/>
              </a:buClr>
              <a:buSzPts val="1000"/>
              <a:buNone/>
              <a:defRPr sz="1000">
                <a:solidFill>
                  <a:srgbClr val="888888"/>
                </a:solidFill>
              </a:defRPr>
            </a:lvl1pPr>
            <a:lvl2pPr indent="-228600" lvl="1" marL="914400" rtl="0" algn="l">
              <a:spcBef>
                <a:spcPts val="200"/>
              </a:spcBef>
              <a:spcAft>
                <a:spcPts val="0"/>
              </a:spcAft>
              <a:buClr>
                <a:srgbClr val="888888"/>
              </a:buClr>
              <a:buSzPts val="900"/>
              <a:buNone/>
              <a:defRPr sz="900">
                <a:solidFill>
                  <a:srgbClr val="888888"/>
                </a:solidFill>
              </a:defRPr>
            </a:lvl2pPr>
            <a:lvl3pPr indent="-228600" lvl="2" marL="1371600" rtl="0" algn="l">
              <a:spcBef>
                <a:spcPts val="200"/>
              </a:spcBef>
              <a:spcAft>
                <a:spcPts val="0"/>
              </a:spcAft>
              <a:buClr>
                <a:srgbClr val="888888"/>
              </a:buClr>
              <a:buSzPts val="800"/>
              <a:buNone/>
              <a:defRPr sz="800">
                <a:solidFill>
                  <a:srgbClr val="888888"/>
                </a:solidFill>
              </a:defRPr>
            </a:lvl3pPr>
            <a:lvl4pPr indent="-228600" lvl="3" marL="1828800" rtl="0" algn="l">
              <a:spcBef>
                <a:spcPts val="100"/>
              </a:spcBef>
              <a:spcAft>
                <a:spcPts val="0"/>
              </a:spcAft>
              <a:buClr>
                <a:srgbClr val="888888"/>
              </a:buClr>
              <a:buSzPts val="700"/>
              <a:buNone/>
              <a:defRPr sz="700">
                <a:solidFill>
                  <a:srgbClr val="888888"/>
                </a:solidFill>
              </a:defRPr>
            </a:lvl4pPr>
            <a:lvl5pPr indent="-228600" lvl="4" marL="2286000" rtl="0" algn="l">
              <a:spcBef>
                <a:spcPts val="100"/>
              </a:spcBef>
              <a:spcAft>
                <a:spcPts val="0"/>
              </a:spcAft>
              <a:buClr>
                <a:srgbClr val="888888"/>
              </a:buClr>
              <a:buSzPts val="700"/>
              <a:buNone/>
              <a:defRPr sz="700">
                <a:solidFill>
                  <a:srgbClr val="888888"/>
                </a:solidFill>
              </a:defRPr>
            </a:lvl5pPr>
            <a:lvl6pPr indent="-228600" lvl="5" marL="2743200" rtl="0" algn="l">
              <a:spcBef>
                <a:spcPts val="100"/>
              </a:spcBef>
              <a:spcAft>
                <a:spcPts val="0"/>
              </a:spcAft>
              <a:buClr>
                <a:srgbClr val="888888"/>
              </a:buClr>
              <a:buSzPts val="700"/>
              <a:buNone/>
              <a:defRPr sz="700">
                <a:solidFill>
                  <a:srgbClr val="888888"/>
                </a:solidFill>
              </a:defRPr>
            </a:lvl6pPr>
            <a:lvl7pPr indent="-228600" lvl="6" marL="3200400" rtl="0" algn="l">
              <a:spcBef>
                <a:spcPts val="100"/>
              </a:spcBef>
              <a:spcAft>
                <a:spcPts val="0"/>
              </a:spcAft>
              <a:buClr>
                <a:srgbClr val="888888"/>
              </a:buClr>
              <a:buSzPts val="700"/>
              <a:buNone/>
              <a:defRPr sz="700">
                <a:solidFill>
                  <a:srgbClr val="888888"/>
                </a:solidFill>
              </a:defRPr>
            </a:lvl7pPr>
            <a:lvl8pPr indent="-228600" lvl="7" marL="3657600" rtl="0" algn="l">
              <a:spcBef>
                <a:spcPts val="100"/>
              </a:spcBef>
              <a:spcAft>
                <a:spcPts val="0"/>
              </a:spcAft>
              <a:buClr>
                <a:srgbClr val="888888"/>
              </a:buClr>
              <a:buSzPts val="700"/>
              <a:buNone/>
              <a:defRPr sz="700">
                <a:solidFill>
                  <a:srgbClr val="888888"/>
                </a:solidFill>
              </a:defRPr>
            </a:lvl8pPr>
            <a:lvl9pPr indent="-228600" lvl="8" marL="4114800" rtl="0" algn="l">
              <a:spcBef>
                <a:spcPts val="100"/>
              </a:spcBef>
              <a:spcAft>
                <a:spcPts val="0"/>
              </a:spcAft>
              <a:buClr>
                <a:srgbClr val="888888"/>
              </a:buClr>
              <a:buSzPts val="700"/>
              <a:buNone/>
              <a:defRPr sz="700">
                <a:solidFill>
                  <a:srgbClr val="888888"/>
                </a:solidFill>
              </a:defRPr>
            </a:lvl9pPr>
          </a:lstStyle>
          <a:p/>
        </p:txBody>
      </p:sp>
      <p:sp>
        <p:nvSpPr>
          <p:cNvPr id="157" name="Google Shape;157;p31"/>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58" name="Google Shape;158;p31"/>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59" name="Google Shape;159;p31"/>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0" name="Shape 160"/>
        <p:cNvGrpSpPr/>
        <p:nvPr/>
      </p:nvGrpSpPr>
      <p:grpSpPr>
        <a:xfrm>
          <a:off x="0" y="0"/>
          <a:ext cx="0" cy="0"/>
          <a:chOff x="0" y="0"/>
          <a:chExt cx="0" cy="0"/>
        </a:xfrm>
      </p:grpSpPr>
      <p:sp>
        <p:nvSpPr>
          <p:cNvPr id="161" name="Google Shape;161;p32"/>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62" name="Google Shape;162;p32"/>
          <p:cNvSpPr txBox="1"/>
          <p:nvPr>
            <p:ph idx="1" type="body"/>
          </p:nvPr>
        </p:nvSpPr>
        <p:spPr>
          <a:xfrm>
            <a:off x="2286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163" name="Google Shape;163;p32"/>
          <p:cNvSpPr txBox="1"/>
          <p:nvPr>
            <p:ph idx="2" type="body"/>
          </p:nvPr>
        </p:nvSpPr>
        <p:spPr>
          <a:xfrm>
            <a:off x="2324100" y="800100"/>
            <a:ext cx="2019300" cy="2263200"/>
          </a:xfrm>
          <a:prstGeom prst="rect">
            <a:avLst/>
          </a:prstGeom>
          <a:noFill/>
          <a:ln>
            <a:noFill/>
          </a:ln>
        </p:spPr>
        <p:txBody>
          <a:bodyPr anchorCtr="0" anchor="t" bIns="22850" lIns="45725" spcFirstLastPara="1" rIns="45725" wrap="square" tIns="22850">
            <a:normAutofit/>
          </a:bodyPr>
          <a:lstStyle>
            <a:lvl1pPr indent="-317500" lvl="0" marL="457200" rtl="0" algn="l">
              <a:spcBef>
                <a:spcPts val="300"/>
              </a:spcBef>
              <a:spcAft>
                <a:spcPts val="0"/>
              </a:spcAft>
              <a:buClr>
                <a:schemeClr val="dk1"/>
              </a:buClr>
              <a:buSzPts val="1400"/>
              <a:buChar char="•"/>
              <a:defRPr sz="1400"/>
            </a:lvl1pPr>
            <a:lvl2pPr indent="-304800" lvl="1" marL="914400" rtl="0" algn="l">
              <a:spcBef>
                <a:spcPts val="200"/>
              </a:spcBef>
              <a:spcAft>
                <a:spcPts val="0"/>
              </a:spcAft>
              <a:buClr>
                <a:schemeClr val="dk1"/>
              </a:buClr>
              <a:buSzPts val="1200"/>
              <a:buChar char="–"/>
              <a:defRPr sz="1200"/>
            </a:lvl2pPr>
            <a:lvl3pPr indent="-292100" lvl="2" marL="1371600" rtl="0" algn="l">
              <a:spcBef>
                <a:spcPts val="200"/>
              </a:spcBef>
              <a:spcAft>
                <a:spcPts val="0"/>
              </a:spcAft>
              <a:buClr>
                <a:schemeClr val="dk1"/>
              </a:buClr>
              <a:buSzPts val="1000"/>
              <a:buChar char="•"/>
              <a:defRPr sz="1000"/>
            </a:lvl3pPr>
            <a:lvl4pPr indent="-285750" lvl="3" marL="1828800" rtl="0" algn="l">
              <a:spcBef>
                <a:spcPts val="200"/>
              </a:spcBef>
              <a:spcAft>
                <a:spcPts val="0"/>
              </a:spcAft>
              <a:buClr>
                <a:schemeClr val="dk1"/>
              </a:buClr>
              <a:buSzPts val="900"/>
              <a:buChar char="–"/>
              <a:defRPr sz="900"/>
            </a:lvl4pPr>
            <a:lvl5pPr indent="-285750" lvl="4" marL="2286000" rtl="0" algn="l">
              <a:spcBef>
                <a:spcPts val="200"/>
              </a:spcBef>
              <a:spcAft>
                <a:spcPts val="0"/>
              </a:spcAft>
              <a:buClr>
                <a:schemeClr val="dk1"/>
              </a:buClr>
              <a:buSzPts val="900"/>
              <a:buChar char="»"/>
              <a:defRPr sz="900"/>
            </a:lvl5pPr>
            <a:lvl6pPr indent="-285750" lvl="5" marL="2743200" rtl="0" algn="l">
              <a:spcBef>
                <a:spcPts val="200"/>
              </a:spcBef>
              <a:spcAft>
                <a:spcPts val="0"/>
              </a:spcAft>
              <a:buClr>
                <a:schemeClr val="dk1"/>
              </a:buClr>
              <a:buSzPts val="900"/>
              <a:buChar char="•"/>
              <a:defRPr sz="900"/>
            </a:lvl6pPr>
            <a:lvl7pPr indent="-285750" lvl="6" marL="3200400" rtl="0" algn="l">
              <a:spcBef>
                <a:spcPts val="200"/>
              </a:spcBef>
              <a:spcAft>
                <a:spcPts val="0"/>
              </a:spcAft>
              <a:buClr>
                <a:schemeClr val="dk1"/>
              </a:buClr>
              <a:buSzPts val="900"/>
              <a:buChar char="•"/>
              <a:defRPr sz="900"/>
            </a:lvl7pPr>
            <a:lvl8pPr indent="-285750" lvl="7" marL="3657600" rtl="0" algn="l">
              <a:spcBef>
                <a:spcPts val="200"/>
              </a:spcBef>
              <a:spcAft>
                <a:spcPts val="0"/>
              </a:spcAft>
              <a:buClr>
                <a:schemeClr val="dk1"/>
              </a:buClr>
              <a:buSzPts val="900"/>
              <a:buChar char="•"/>
              <a:defRPr sz="900"/>
            </a:lvl8pPr>
            <a:lvl9pPr indent="-285750" lvl="8" marL="4114800" rtl="0" algn="l">
              <a:spcBef>
                <a:spcPts val="200"/>
              </a:spcBef>
              <a:spcAft>
                <a:spcPts val="0"/>
              </a:spcAft>
              <a:buClr>
                <a:schemeClr val="dk1"/>
              </a:buClr>
              <a:buSzPts val="900"/>
              <a:buChar char="•"/>
              <a:defRPr sz="900"/>
            </a:lvl9pPr>
          </a:lstStyle>
          <a:p/>
        </p:txBody>
      </p:sp>
      <p:sp>
        <p:nvSpPr>
          <p:cNvPr id="164" name="Google Shape;164;p32"/>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65" name="Google Shape;165;p32"/>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66" name="Google Shape;166;p32"/>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67" name="Shape 167"/>
        <p:cNvGrpSpPr/>
        <p:nvPr/>
      </p:nvGrpSpPr>
      <p:grpSpPr>
        <a:xfrm>
          <a:off x="0" y="0"/>
          <a:ext cx="0" cy="0"/>
          <a:chOff x="0" y="0"/>
          <a:chExt cx="0" cy="0"/>
        </a:xfrm>
      </p:grpSpPr>
      <p:sp>
        <p:nvSpPr>
          <p:cNvPr id="168" name="Google Shape;168;p3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2200"/>
              <a:buFont typeface="Calibri"/>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69" name="Google Shape;169;p33"/>
          <p:cNvSpPr txBox="1"/>
          <p:nvPr>
            <p:ph idx="1" type="body"/>
          </p:nvPr>
        </p:nvSpPr>
        <p:spPr>
          <a:xfrm>
            <a:off x="228600" y="767556"/>
            <a:ext cx="20202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170" name="Google Shape;170;p33"/>
          <p:cNvSpPr txBox="1"/>
          <p:nvPr>
            <p:ph idx="2" type="body"/>
          </p:nvPr>
        </p:nvSpPr>
        <p:spPr>
          <a:xfrm>
            <a:off x="228600" y="1087438"/>
            <a:ext cx="20202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171" name="Google Shape;171;p33"/>
          <p:cNvSpPr txBox="1"/>
          <p:nvPr>
            <p:ph idx="3" type="body"/>
          </p:nvPr>
        </p:nvSpPr>
        <p:spPr>
          <a:xfrm>
            <a:off x="2322513" y="767556"/>
            <a:ext cx="2021100" cy="320100"/>
          </a:xfrm>
          <a:prstGeom prst="rect">
            <a:avLst/>
          </a:prstGeom>
          <a:noFill/>
          <a:ln>
            <a:noFill/>
          </a:ln>
        </p:spPr>
        <p:txBody>
          <a:bodyPr anchorCtr="0" anchor="b" bIns="22850" lIns="45725" spcFirstLastPara="1" rIns="45725" wrap="square" tIns="22850">
            <a:normAutofit/>
          </a:bodyPr>
          <a:lstStyle>
            <a:lvl1pPr indent="-228600" lvl="0" marL="457200" rtl="0" algn="l">
              <a:spcBef>
                <a:spcPts val="200"/>
              </a:spcBef>
              <a:spcAft>
                <a:spcPts val="0"/>
              </a:spcAft>
              <a:buClr>
                <a:schemeClr val="dk1"/>
              </a:buClr>
              <a:buSzPts val="1200"/>
              <a:buNone/>
              <a:defRPr b="1" sz="1200"/>
            </a:lvl1pPr>
            <a:lvl2pPr indent="-228600" lvl="1" marL="914400" rtl="0" algn="l">
              <a:spcBef>
                <a:spcPts val="200"/>
              </a:spcBef>
              <a:spcAft>
                <a:spcPts val="0"/>
              </a:spcAft>
              <a:buClr>
                <a:schemeClr val="dk1"/>
              </a:buClr>
              <a:buSzPts val="1000"/>
              <a:buNone/>
              <a:defRPr b="1" sz="1000"/>
            </a:lvl2pPr>
            <a:lvl3pPr indent="-228600" lvl="2" marL="1371600" rtl="0" algn="l">
              <a:spcBef>
                <a:spcPts val="200"/>
              </a:spcBef>
              <a:spcAft>
                <a:spcPts val="0"/>
              </a:spcAft>
              <a:buClr>
                <a:schemeClr val="dk1"/>
              </a:buClr>
              <a:buSzPts val="900"/>
              <a:buNone/>
              <a:defRPr b="1" sz="900"/>
            </a:lvl3pPr>
            <a:lvl4pPr indent="-228600" lvl="3" marL="1828800" rtl="0" algn="l">
              <a:spcBef>
                <a:spcPts val="200"/>
              </a:spcBef>
              <a:spcAft>
                <a:spcPts val="0"/>
              </a:spcAft>
              <a:buClr>
                <a:schemeClr val="dk1"/>
              </a:buClr>
              <a:buSzPts val="800"/>
              <a:buNone/>
              <a:defRPr b="1" sz="800"/>
            </a:lvl4pPr>
            <a:lvl5pPr indent="-228600" lvl="4" marL="2286000" rtl="0" algn="l">
              <a:spcBef>
                <a:spcPts val="200"/>
              </a:spcBef>
              <a:spcAft>
                <a:spcPts val="0"/>
              </a:spcAft>
              <a:buClr>
                <a:schemeClr val="dk1"/>
              </a:buClr>
              <a:buSzPts val="800"/>
              <a:buNone/>
              <a:defRPr b="1" sz="800"/>
            </a:lvl5pPr>
            <a:lvl6pPr indent="-228600" lvl="5" marL="2743200" rtl="0" algn="l">
              <a:spcBef>
                <a:spcPts val="200"/>
              </a:spcBef>
              <a:spcAft>
                <a:spcPts val="0"/>
              </a:spcAft>
              <a:buClr>
                <a:schemeClr val="dk1"/>
              </a:buClr>
              <a:buSzPts val="800"/>
              <a:buNone/>
              <a:defRPr b="1" sz="800"/>
            </a:lvl6pPr>
            <a:lvl7pPr indent="-228600" lvl="6" marL="3200400" rtl="0" algn="l">
              <a:spcBef>
                <a:spcPts val="200"/>
              </a:spcBef>
              <a:spcAft>
                <a:spcPts val="0"/>
              </a:spcAft>
              <a:buClr>
                <a:schemeClr val="dk1"/>
              </a:buClr>
              <a:buSzPts val="800"/>
              <a:buNone/>
              <a:defRPr b="1" sz="800"/>
            </a:lvl7pPr>
            <a:lvl8pPr indent="-228600" lvl="7" marL="3657600" rtl="0" algn="l">
              <a:spcBef>
                <a:spcPts val="200"/>
              </a:spcBef>
              <a:spcAft>
                <a:spcPts val="0"/>
              </a:spcAft>
              <a:buClr>
                <a:schemeClr val="dk1"/>
              </a:buClr>
              <a:buSzPts val="800"/>
              <a:buNone/>
              <a:defRPr b="1" sz="800"/>
            </a:lvl8pPr>
            <a:lvl9pPr indent="-228600" lvl="8" marL="4114800" rtl="0" algn="l">
              <a:spcBef>
                <a:spcPts val="200"/>
              </a:spcBef>
              <a:spcAft>
                <a:spcPts val="0"/>
              </a:spcAft>
              <a:buClr>
                <a:schemeClr val="dk1"/>
              </a:buClr>
              <a:buSzPts val="800"/>
              <a:buNone/>
              <a:defRPr b="1" sz="800"/>
            </a:lvl9pPr>
          </a:lstStyle>
          <a:p/>
        </p:txBody>
      </p:sp>
      <p:sp>
        <p:nvSpPr>
          <p:cNvPr id="172" name="Google Shape;172;p33"/>
          <p:cNvSpPr txBox="1"/>
          <p:nvPr>
            <p:ph idx="4" type="body"/>
          </p:nvPr>
        </p:nvSpPr>
        <p:spPr>
          <a:xfrm>
            <a:off x="2322513" y="1087438"/>
            <a:ext cx="2021100" cy="1975800"/>
          </a:xfrm>
          <a:prstGeom prst="rect">
            <a:avLst/>
          </a:prstGeom>
          <a:noFill/>
          <a:ln>
            <a:noFill/>
          </a:ln>
        </p:spPr>
        <p:txBody>
          <a:bodyPr anchorCtr="0" anchor="t" bIns="22850" lIns="45725" spcFirstLastPara="1" rIns="45725" wrap="square" tIns="22850">
            <a:normAutofit/>
          </a:bodyPr>
          <a:lstStyle>
            <a:lvl1pPr indent="-304800" lvl="0" marL="457200" rtl="0" algn="l">
              <a:spcBef>
                <a:spcPts val="200"/>
              </a:spcBef>
              <a:spcAft>
                <a:spcPts val="0"/>
              </a:spcAft>
              <a:buClr>
                <a:schemeClr val="dk1"/>
              </a:buClr>
              <a:buSzPts val="1200"/>
              <a:buChar char="•"/>
              <a:defRPr sz="1200"/>
            </a:lvl1pPr>
            <a:lvl2pPr indent="-292100" lvl="1" marL="914400" rtl="0" algn="l">
              <a:spcBef>
                <a:spcPts val="200"/>
              </a:spcBef>
              <a:spcAft>
                <a:spcPts val="0"/>
              </a:spcAft>
              <a:buClr>
                <a:schemeClr val="dk1"/>
              </a:buClr>
              <a:buSzPts val="1000"/>
              <a:buChar char="–"/>
              <a:defRPr sz="1000"/>
            </a:lvl2pPr>
            <a:lvl3pPr indent="-285750" lvl="2" marL="1371600" rtl="0" algn="l">
              <a:spcBef>
                <a:spcPts val="200"/>
              </a:spcBef>
              <a:spcAft>
                <a:spcPts val="0"/>
              </a:spcAft>
              <a:buClr>
                <a:schemeClr val="dk1"/>
              </a:buClr>
              <a:buSzPts val="900"/>
              <a:buChar char="•"/>
              <a:defRPr sz="900"/>
            </a:lvl3pPr>
            <a:lvl4pPr indent="-279400" lvl="3" marL="1828800" rtl="0" algn="l">
              <a:spcBef>
                <a:spcPts val="200"/>
              </a:spcBef>
              <a:spcAft>
                <a:spcPts val="0"/>
              </a:spcAft>
              <a:buClr>
                <a:schemeClr val="dk1"/>
              </a:buClr>
              <a:buSzPts val="800"/>
              <a:buChar char="–"/>
              <a:defRPr sz="800"/>
            </a:lvl4pPr>
            <a:lvl5pPr indent="-279400" lvl="4" marL="2286000" rtl="0" algn="l">
              <a:spcBef>
                <a:spcPts val="200"/>
              </a:spcBef>
              <a:spcAft>
                <a:spcPts val="0"/>
              </a:spcAft>
              <a:buClr>
                <a:schemeClr val="dk1"/>
              </a:buClr>
              <a:buSzPts val="800"/>
              <a:buChar char="»"/>
              <a:defRPr sz="800"/>
            </a:lvl5pPr>
            <a:lvl6pPr indent="-279400" lvl="5" marL="2743200" rtl="0" algn="l">
              <a:spcBef>
                <a:spcPts val="200"/>
              </a:spcBef>
              <a:spcAft>
                <a:spcPts val="0"/>
              </a:spcAft>
              <a:buClr>
                <a:schemeClr val="dk1"/>
              </a:buClr>
              <a:buSzPts val="800"/>
              <a:buChar char="•"/>
              <a:defRPr sz="800"/>
            </a:lvl6pPr>
            <a:lvl7pPr indent="-279400" lvl="6" marL="3200400" rtl="0" algn="l">
              <a:spcBef>
                <a:spcPts val="200"/>
              </a:spcBef>
              <a:spcAft>
                <a:spcPts val="0"/>
              </a:spcAft>
              <a:buClr>
                <a:schemeClr val="dk1"/>
              </a:buClr>
              <a:buSzPts val="800"/>
              <a:buChar char="•"/>
              <a:defRPr sz="800"/>
            </a:lvl7pPr>
            <a:lvl8pPr indent="-279400" lvl="7" marL="3657600" rtl="0" algn="l">
              <a:spcBef>
                <a:spcPts val="200"/>
              </a:spcBef>
              <a:spcAft>
                <a:spcPts val="0"/>
              </a:spcAft>
              <a:buClr>
                <a:schemeClr val="dk1"/>
              </a:buClr>
              <a:buSzPts val="800"/>
              <a:buChar char="•"/>
              <a:defRPr sz="800"/>
            </a:lvl8pPr>
            <a:lvl9pPr indent="-279400" lvl="8" marL="4114800" rtl="0" algn="l">
              <a:spcBef>
                <a:spcPts val="200"/>
              </a:spcBef>
              <a:spcAft>
                <a:spcPts val="0"/>
              </a:spcAft>
              <a:buClr>
                <a:schemeClr val="dk1"/>
              </a:buClr>
              <a:buSzPts val="800"/>
              <a:buChar char="•"/>
              <a:defRPr sz="800"/>
            </a:lvl9pPr>
          </a:lstStyle>
          <a:p/>
        </p:txBody>
      </p:sp>
      <p:sp>
        <p:nvSpPr>
          <p:cNvPr id="173" name="Google Shape;173;p3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74" name="Google Shape;174;p3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75" name="Google Shape;175;p3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6" name="Shape 176"/>
        <p:cNvGrpSpPr/>
        <p:nvPr/>
      </p:nvGrpSpPr>
      <p:grpSpPr>
        <a:xfrm>
          <a:off x="0" y="0"/>
          <a:ext cx="0" cy="0"/>
          <a:chOff x="0" y="0"/>
          <a:chExt cx="0" cy="0"/>
        </a:xfrm>
      </p:grpSpPr>
      <p:sp>
        <p:nvSpPr>
          <p:cNvPr id="177" name="Google Shape;177;p3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78" name="Google Shape;178;p34"/>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79" name="Google Shape;179;p34"/>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80" name="Google Shape;180;p34"/>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1" name="Shape 181"/>
        <p:cNvGrpSpPr/>
        <p:nvPr/>
      </p:nvGrpSpPr>
      <p:grpSpPr>
        <a:xfrm>
          <a:off x="0" y="0"/>
          <a:ext cx="0" cy="0"/>
          <a:chOff x="0" y="0"/>
          <a:chExt cx="0" cy="0"/>
        </a:xfrm>
      </p:grpSpPr>
      <p:sp>
        <p:nvSpPr>
          <p:cNvPr id="182" name="Google Shape;182;p35"/>
          <p:cNvSpPr txBox="1"/>
          <p:nvPr>
            <p:ph type="title"/>
          </p:nvPr>
        </p:nvSpPr>
        <p:spPr>
          <a:xfrm>
            <a:off x="228600" y="136525"/>
            <a:ext cx="1504200" cy="5811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83" name="Google Shape;183;p35"/>
          <p:cNvSpPr txBox="1"/>
          <p:nvPr>
            <p:ph idx="1" type="body"/>
          </p:nvPr>
        </p:nvSpPr>
        <p:spPr>
          <a:xfrm>
            <a:off x="1787525" y="136525"/>
            <a:ext cx="2556000" cy="2926500"/>
          </a:xfrm>
          <a:prstGeom prst="rect">
            <a:avLst/>
          </a:prstGeom>
          <a:noFill/>
          <a:ln>
            <a:noFill/>
          </a:ln>
        </p:spPr>
        <p:txBody>
          <a:bodyPr anchorCtr="0" anchor="t" bIns="22850" lIns="45725" spcFirstLastPara="1" rIns="45725" wrap="square" tIns="22850">
            <a:normAutofit/>
          </a:bodyPr>
          <a:lstStyle>
            <a:lvl1pPr indent="-330200" lvl="0" marL="457200" rtl="0" algn="l">
              <a:spcBef>
                <a:spcPts val="300"/>
              </a:spcBef>
              <a:spcAft>
                <a:spcPts val="0"/>
              </a:spcAft>
              <a:buClr>
                <a:schemeClr val="dk1"/>
              </a:buClr>
              <a:buSzPts val="1600"/>
              <a:buChar char="•"/>
              <a:defRPr sz="1600"/>
            </a:lvl1pPr>
            <a:lvl2pPr indent="-317500" lvl="1" marL="914400" rtl="0" algn="l">
              <a:spcBef>
                <a:spcPts val="300"/>
              </a:spcBef>
              <a:spcAft>
                <a:spcPts val="0"/>
              </a:spcAft>
              <a:buClr>
                <a:schemeClr val="dk1"/>
              </a:buClr>
              <a:buSzPts val="1400"/>
              <a:buChar char="–"/>
              <a:defRPr sz="1400"/>
            </a:lvl2pPr>
            <a:lvl3pPr indent="-304800" lvl="2" marL="1371600" rtl="0" algn="l">
              <a:spcBef>
                <a:spcPts val="200"/>
              </a:spcBef>
              <a:spcAft>
                <a:spcPts val="0"/>
              </a:spcAft>
              <a:buClr>
                <a:schemeClr val="dk1"/>
              </a:buClr>
              <a:buSzPts val="1200"/>
              <a:buChar char="•"/>
              <a:defRPr sz="1200"/>
            </a:lvl3pPr>
            <a:lvl4pPr indent="-292100" lvl="3" marL="1828800" rtl="0" algn="l">
              <a:spcBef>
                <a:spcPts val="200"/>
              </a:spcBef>
              <a:spcAft>
                <a:spcPts val="0"/>
              </a:spcAft>
              <a:buClr>
                <a:schemeClr val="dk1"/>
              </a:buClr>
              <a:buSzPts val="1000"/>
              <a:buChar char="–"/>
              <a:defRPr sz="1000"/>
            </a:lvl4pPr>
            <a:lvl5pPr indent="-292100" lvl="4" marL="2286000" rtl="0" algn="l">
              <a:spcBef>
                <a:spcPts val="200"/>
              </a:spcBef>
              <a:spcAft>
                <a:spcPts val="0"/>
              </a:spcAft>
              <a:buClr>
                <a:schemeClr val="dk1"/>
              </a:buClr>
              <a:buSzPts val="1000"/>
              <a:buChar char="»"/>
              <a:defRPr sz="1000"/>
            </a:lvl5pPr>
            <a:lvl6pPr indent="-292100" lvl="5" marL="2743200" rtl="0" algn="l">
              <a:spcBef>
                <a:spcPts val="200"/>
              </a:spcBef>
              <a:spcAft>
                <a:spcPts val="0"/>
              </a:spcAft>
              <a:buClr>
                <a:schemeClr val="dk1"/>
              </a:buClr>
              <a:buSzPts val="1000"/>
              <a:buChar char="•"/>
              <a:defRPr sz="1000"/>
            </a:lvl6pPr>
            <a:lvl7pPr indent="-292100" lvl="6" marL="3200400" rtl="0" algn="l">
              <a:spcBef>
                <a:spcPts val="200"/>
              </a:spcBef>
              <a:spcAft>
                <a:spcPts val="0"/>
              </a:spcAft>
              <a:buClr>
                <a:schemeClr val="dk1"/>
              </a:buClr>
              <a:buSzPts val="1000"/>
              <a:buChar char="•"/>
              <a:defRPr sz="1000"/>
            </a:lvl7pPr>
            <a:lvl8pPr indent="-292100" lvl="7" marL="3657600" rtl="0" algn="l">
              <a:spcBef>
                <a:spcPts val="200"/>
              </a:spcBef>
              <a:spcAft>
                <a:spcPts val="0"/>
              </a:spcAft>
              <a:buClr>
                <a:schemeClr val="dk1"/>
              </a:buClr>
              <a:buSzPts val="1000"/>
              <a:buChar char="•"/>
              <a:defRPr sz="1000"/>
            </a:lvl8pPr>
            <a:lvl9pPr indent="-292100" lvl="8" marL="4114800" rtl="0" algn="l">
              <a:spcBef>
                <a:spcPts val="200"/>
              </a:spcBef>
              <a:spcAft>
                <a:spcPts val="0"/>
              </a:spcAft>
              <a:buClr>
                <a:schemeClr val="dk1"/>
              </a:buClr>
              <a:buSzPts val="1000"/>
              <a:buChar char="•"/>
              <a:defRPr sz="1000"/>
            </a:lvl9pPr>
          </a:lstStyle>
          <a:p/>
        </p:txBody>
      </p:sp>
      <p:sp>
        <p:nvSpPr>
          <p:cNvPr id="184" name="Google Shape;184;p35"/>
          <p:cNvSpPr txBox="1"/>
          <p:nvPr>
            <p:ph idx="2" type="body"/>
          </p:nvPr>
        </p:nvSpPr>
        <p:spPr>
          <a:xfrm>
            <a:off x="228600" y="717550"/>
            <a:ext cx="1504200" cy="23457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85" name="Google Shape;185;p3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86" name="Google Shape;186;p3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87" name="Google Shape;187;p3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8" name="Shape 188"/>
        <p:cNvGrpSpPr/>
        <p:nvPr/>
      </p:nvGrpSpPr>
      <p:grpSpPr>
        <a:xfrm>
          <a:off x="0" y="0"/>
          <a:ext cx="0" cy="0"/>
          <a:chOff x="0" y="0"/>
          <a:chExt cx="0" cy="0"/>
        </a:xfrm>
      </p:grpSpPr>
      <p:sp>
        <p:nvSpPr>
          <p:cNvPr id="189" name="Google Shape;189;p36"/>
          <p:cNvSpPr txBox="1"/>
          <p:nvPr>
            <p:ph type="title"/>
          </p:nvPr>
        </p:nvSpPr>
        <p:spPr>
          <a:xfrm>
            <a:off x="896144" y="2400300"/>
            <a:ext cx="2743200" cy="283500"/>
          </a:xfrm>
          <a:prstGeom prst="rect">
            <a:avLst/>
          </a:prstGeom>
          <a:noFill/>
          <a:ln>
            <a:noFill/>
          </a:ln>
        </p:spPr>
        <p:txBody>
          <a:bodyPr anchorCtr="0" anchor="b" bIns="22850" lIns="45725" spcFirstLastPara="1" rIns="45725" wrap="square" tIns="22850">
            <a:normAutofit/>
          </a:bodyPr>
          <a:lstStyle>
            <a:lvl1pPr lvl="0" rtl="0" algn="l">
              <a:spcBef>
                <a:spcPts val="0"/>
              </a:spcBef>
              <a:spcAft>
                <a:spcPts val="0"/>
              </a:spcAft>
              <a:buClr>
                <a:schemeClr val="dk1"/>
              </a:buClr>
              <a:buSzPts val="1000"/>
              <a:buFont typeface="Calibri"/>
              <a:buNone/>
              <a:defRPr b="1" sz="1000"/>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90" name="Google Shape;190;p36"/>
          <p:cNvSpPr/>
          <p:nvPr>
            <p:ph idx="2" type="pic"/>
          </p:nvPr>
        </p:nvSpPr>
        <p:spPr>
          <a:xfrm>
            <a:off x="896144" y="306388"/>
            <a:ext cx="2743200" cy="2057400"/>
          </a:xfrm>
          <a:prstGeom prst="rect">
            <a:avLst/>
          </a:prstGeom>
          <a:noFill/>
          <a:ln>
            <a:noFill/>
          </a:ln>
        </p:spPr>
      </p:sp>
      <p:sp>
        <p:nvSpPr>
          <p:cNvPr id="191" name="Google Shape;191;p36"/>
          <p:cNvSpPr txBox="1"/>
          <p:nvPr>
            <p:ph idx="1" type="body"/>
          </p:nvPr>
        </p:nvSpPr>
        <p:spPr>
          <a:xfrm>
            <a:off x="896144" y="2683669"/>
            <a:ext cx="2743200" cy="402600"/>
          </a:xfrm>
          <a:prstGeom prst="rect">
            <a:avLst/>
          </a:prstGeom>
          <a:noFill/>
          <a:ln>
            <a:noFill/>
          </a:ln>
        </p:spPr>
        <p:txBody>
          <a:bodyPr anchorCtr="0" anchor="t" bIns="22850" lIns="45725" spcFirstLastPara="1" rIns="45725" wrap="square" tIns="22850">
            <a:normAutofit/>
          </a:bodyPr>
          <a:lstStyle>
            <a:lvl1pPr indent="-228600" lvl="0" marL="457200" rtl="0" algn="l">
              <a:spcBef>
                <a:spcPts val="100"/>
              </a:spcBef>
              <a:spcAft>
                <a:spcPts val="0"/>
              </a:spcAft>
              <a:buClr>
                <a:schemeClr val="dk1"/>
              </a:buClr>
              <a:buSzPts val="700"/>
              <a:buNone/>
              <a:defRPr sz="700"/>
            </a:lvl1pPr>
            <a:lvl2pPr indent="-228600" lvl="1" marL="914400" rtl="0" algn="l">
              <a:spcBef>
                <a:spcPts val="100"/>
              </a:spcBef>
              <a:spcAft>
                <a:spcPts val="0"/>
              </a:spcAft>
              <a:buClr>
                <a:schemeClr val="dk1"/>
              </a:buClr>
              <a:buSzPts val="600"/>
              <a:buNone/>
              <a:defRPr sz="600"/>
            </a:lvl2pPr>
            <a:lvl3pPr indent="-228600" lvl="2" marL="1371600" rtl="0" algn="l">
              <a:spcBef>
                <a:spcPts val="100"/>
              </a:spcBef>
              <a:spcAft>
                <a:spcPts val="0"/>
              </a:spcAft>
              <a:buClr>
                <a:schemeClr val="dk1"/>
              </a:buClr>
              <a:buSzPts val="500"/>
              <a:buNone/>
              <a:defRPr sz="500"/>
            </a:lvl3pPr>
            <a:lvl4pPr indent="-228600" lvl="3" marL="1828800" rtl="0" algn="l">
              <a:spcBef>
                <a:spcPts val="100"/>
              </a:spcBef>
              <a:spcAft>
                <a:spcPts val="0"/>
              </a:spcAft>
              <a:buClr>
                <a:schemeClr val="dk1"/>
              </a:buClr>
              <a:buSzPts val="500"/>
              <a:buNone/>
              <a:defRPr sz="500"/>
            </a:lvl4pPr>
            <a:lvl5pPr indent="-228600" lvl="4" marL="2286000" rtl="0" algn="l">
              <a:spcBef>
                <a:spcPts val="100"/>
              </a:spcBef>
              <a:spcAft>
                <a:spcPts val="0"/>
              </a:spcAft>
              <a:buClr>
                <a:schemeClr val="dk1"/>
              </a:buClr>
              <a:buSzPts val="500"/>
              <a:buNone/>
              <a:defRPr sz="500"/>
            </a:lvl5pPr>
            <a:lvl6pPr indent="-228600" lvl="5" marL="2743200" rtl="0" algn="l">
              <a:spcBef>
                <a:spcPts val="100"/>
              </a:spcBef>
              <a:spcAft>
                <a:spcPts val="0"/>
              </a:spcAft>
              <a:buClr>
                <a:schemeClr val="dk1"/>
              </a:buClr>
              <a:buSzPts val="500"/>
              <a:buNone/>
              <a:defRPr sz="500"/>
            </a:lvl6pPr>
            <a:lvl7pPr indent="-228600" lvl="6" marL="3200400" rtl="0" algn="l">
              <a:spcBef>
                <a:spcPts val="100"/>
              </a:spcBef>
              <a:spcAft>
                <a:spcPts val="0"/>
              </a:spcAft>
              <a:buClr>
                <a:schemeClr val="dk1"/>
              </a:buClr>
              <a:buSzPts val="500"/>
              <a:buNone/>
              <a:defRPr sz="500"/>
            </a:lvl7pPr>
            <a:lvl8pPr indent="-228600" lvl="7" marL="3657600" rtl="0" algn="l">
              <a:spcBef>
                <a:spcPts val="100"/>
              </a:spcBef>
              <a:spcAft>
                <a:spcPts val="0"/>
              </a:spcAft>
              <a:buClr>
                <a:schemeClr val="dk1"/>
              </a:buClr>
              <a:buSzPts val="500"/>
              <a:buNone/>
              <a:defRPr sz="500"/>
            </a:lvl8pPr>
            <a:lvl9pPr indent="-228600" lvl="8" marL="4114800" rtl="0" algn="l">
              <a:spcBef>
                <a:spcPts val="100"/>
              </a:spcBef>
              <a:spcAft>
                <a:spcPts val="0"/>
              </a:spcAft>
              <a:buClr>
                <a:schemeClr val="dk1"/>
              </a:buClr>
              <a:buSzPts val="500"/>
              <a:buNone/>
              <a:defRPr sz="500"/>
            </a:lvl9pPr>
          </a:lstStyle>
          <a:p/>
        </p:txBody>
      </p:sp>
      <p:sp>
        <p:nvSpPr>
          <p:cNvPr id="192" name="Google Shape;192;p36"/>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93" name="Google Shape;193;p36"/>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94" name="Google Shape;194;p36"/>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5" name="Shape 195"/>
        <p:cNvGrpSpPr/>
        <p:nvPr/>
      </p:nvGrpSpPr>
      <p:grpSpPr>
        <a:xfrm>
          <a:off x="0" y="0"/>
          <a:ext cx="0" cy="0"/>
          <a:chOff x="0" y="0"/>
          <a:chExt cx="0" cy="0"/>
        </a:xfrm>
      </p:grpSpPr>
      <p:sp>
        <p:nvSpPr>
          <p:cNvPr id="196" name="Google Shape;196;p3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97" name="Google Shape;197;p37"/>
          <p:cNvSpPr txBox="1"/>
          <p:nvPr>
            <p:ph idx="1" type="body"/>
          </p:nvPr>
        </p:nvSpPr>
        <p:spPr>
          <a:xfrm rot="5400000">
            <a:off x="1154400" y="-125700"/>
            <a:ext cx="2263200" cy="41148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198" name="Google Shape;198;p3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199" name="Google Shape;199;p3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200" name="Google Shape;200;p3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1" name="Shape 201"/>
        <p:cNvGrpSpPr/>
        <p:nvPr/>
      </p:nvGrpSpPr>
      <p:grpSpPr>
        <a:xfrm>
          <a:off x="0" y="0"/>
          <a:ext cx="0" cy="0"/>
          <a:chOff x="0" y="0"/>
          <a:chExt cx="0" cy="0"/>
        </a:xfrm>
      </p:grpSpPr>
      <p:sp>
        <p:nvSpPr>
          <p:cNvPr id="202" name="Google Shape;202;p38"/>
          <p:cNvSpPr txBox="1"/>
          <p:nvPr>
            <p:ph type="title"/>
          </p:nvPr>
        </p:nvSpPr>
        <p:spPr>
          <a:xfrm rot="5400000">
            <a:off x="2366100" y="1085919"/>
            <a:ext cx="2925900" cy="1028700"/>
          </a:xfrm>
          <a:prstGeom prst="rect">
            <a:avLst/>
          </a:prstGeom>
          <a:noFill/>
          <a:ln>
            <a:noFill/>
          </a:ln>
        </p:spPr>
        <p:txBody>
          <a:bodyPr anchorCtr="0" anchor="ctr" bIns="22850" lIns="45725" spcFirstLastPara="1" rIns="45725" wrap="square" tIns="22850">
            <a:normAutofit/>
          </a:bodyPr>
          <a:lstStyle>
            <a:lvl1pPr lvl="0" rtl="0" algn="ctr">
              <a:spcBef>
                <a:spcPts val="0"/>
              </a:spcBef>
              <a:spcAft>
                <a:spcPts val="0"/>
              </a:spcAft>
              <a:buClr>
                <a:schemeClr val="dk1"/>
              </a:buClr>
              <a:buSzPts val="9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203" name="Google Shape;203;p38"/>
          <p:cNvSpPr txBox="1"/>
          <p:nvPr>
            <p:ph idx="1" type="body"/>
          </p:nvPr>
        </p:nvSpPr>
        <p:spPr>
          <a:xfrm rot="5400000">
            <a:off x="270600" y="95319"/>
            <a:ext cx="2925900" cy="3009900"/>
          </a:xfrm>
          <a:prstGeom prst="rect">
            <a:avLst/>
          </a:prstGeom>
          <a:noFill/>
          <a:ln>
            <a:noFill/>
          </a:ln>
        </p:spPr>
        <p:txBody>
          <a:bodyPr anchorCtr="0" anchor="t" bIns="22850" lIns="45725" spcFirstLastPara="1" rIns="45725" wrap="square" tIns="22850">
            <a:normAutofit/>
          </a:bodyPr>
          <a:lstStyle>
            <a:lvl1pPr indent="-285750" lvl="0" marL="457200" rtl="0" algn="l">
              <a:spcBef>
                <a:spcPts val="200"/>
              </a:spcBef>
              <a:spcAft>
                <a:spcPts val="0"/>
              </a:spcAft>
              <a:buClr>
                <a:schemeClr val="dk1"/>
              </a:buClr>
              <a:buSzPts val="900"/>
              <a:buChar char="•"/>
              <a:defRPr/>
            </a:lvl1pPr>
            <a:lvl2pPr indent="-285750" lvl="1" marL="914400" rtl="0" algn="l">
              <a:spcBef>
                <a:spcPts val="200"/>
              </a:spcBef>
              <a:spcAft>
                <a:spcPts val="0"/>
              </a:spcAft>
              <a:buClr>
                <a:schemeClr val="dk1"/>
              </a:buClr>
              <a:buSzPts val="900"/>
              <a:buChar char="–"/>
              <a:defRPr/>
            </a:lvl2pPr>
            <a:lvl3pPr indent="-285750" lvl="2" marL="1371600" rtl="0" algn="l">
              <a:spcBef>
                <a:spcPts val="200"/>
              </a:spcBef>
              <a:spcAft>
                <a:spcPts val="0"/>
              </a:spcAft>
              <a:buClr>
                <a:schemeClr val="dk1"/>
              </a:buClr>
              <a:buSzPts val="900"/>
              <a:buChar char="•"/>
              <a:defRPr/>
            </a:lvl3pPr>
            <a:lvl4pPr indent="-285750" lvl="3" marL="1828800" rtl="0" algn="l">
              <a:spcBef>
                <a:spcPts val="200"/>
              </a:spcBef>
              <a:spcAft>
                <a:spcPts val="0"/>
              </a:spcAft>
              <a:buClr>
                <a:schemeClr val="dk1"/>
              </a:buClr>
              <a:buSzPts val="900"/>
              <a:buChar char="–"/>
              <a:defRPr/>
            </a:lvl4pPr>
            <a:lvl5pPr indent="-285750" lvl="4" marL="2286000" rtl="0" algn="l">
              <a:spcBef>
                <a:spcPts val="200"/>
              </a:spcBef>
              <a:spcAft>
                <a:spcPts val="0"/>
              </a:spcAft>
              <a:buClr>
                <a:schemeClr val="dk1"/>
              </a:buClr>
              <a:buSzPts val="900"/>
              <a:buChar char="»"/>
              <a:defRPr/>
            </a:lvl5pPr>
            <a:lvl6pPr indent="-285750" lvl="5" marL="2743200" rtl="0" algn="l">
              <a:spcBef>
                <a:spcPts val="200"/>
              </a:spcBef>
              <a:spcAft>
                <a:spcPts val="0"/>
              </a:spcAft>
              <a:buClr>
                <a:schemeClr val="dk1"/>
              </a:buClr>
              <a:buSzPts val="900"/>
              <a:buChar char="•"/>
              <a:defRPr/>
            </a:lvl6pPr>
            <a:lvl7pPr indent="-285750" lvl="6" marL="3200400" rtl="0" algn="l">
              <a:spcBef>
                <a:spcPts val="200"/>
              </a:spcBef>
              <a:spcAft>
                <a:spcPts val="0"/>
              </a:spcAft>
              <a:buClr>
                <a:schemeClr val="dk1"/>
              </a:buClr>
              <a:buSzPts val="900"/>
              <a:buChar char="•"/>
              <a:defRPr/>
            </a:lvl7pPr>
            <a:lvl8pPr indent="-285750" lvl="7" marL="3657600" rtl="0" algn="l">
              <a:spcBef>
                <a:spcPts val="200"/>
              </a:spcBef>
              <a:spcAft>
                <a:spcPts val="0"/>
              </a:spcAft>
              <a:buClr>
                <a:schemeClr val="dk1"/>
              </a:buClr>
              <a:buSzPts val="900"/>
              <a:buChar char="•"/>
              <a:defRPr/>
            </a:lvl8pPr>
            <a:lvl9pPr indent="-285750" lvl="8" marL="4114800" rtl="0" algn="l">
              <a:spcBef>
                <a:spcPts val="200"/>
              </a:spcBef>
              <a:spcAft>
                <a:spcPts val="0"/>
              </a:spcAft>
              <a:buClr>
                <a:schemeClr val="dk1"/>
              </a:buClr>
              <a:buSzPts val="900"/>
              <a:buChar char="•"/>
              <a:defRPr/>
            </a:lvl9pPr>
          </a:lstStyle>
          <a:p/>
        </p:txBody>
      </p:sp>
      <p:sp>
        <p:nvSpPr>
          <p:cNvPr id="204" name="Google Shape;204;p38"/>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rtl="0" algn="l">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205" name="Google Shape;205;p38"/>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rtl="0" algn="ctr">
              <a:spcBef>
                <a:spcPts val="0"/>
              </a:spcBef>
              <a:spcAft>
                <a:spcPts val="0"/>
              </a:spcAft>
              <a:buSzPts val="700"/>
              <a:buNone/>
              <a:defRPr/>
            </a:lvl1pPr>
            <a:lvl2pPr lvl="1" rtl="0" algn="l">
              <a:spcBef>
                <a:spcPts val="0"/>
              </a:spcBef>
              <a:spcAft>
                <a:spcPts val="0"/>
              </a:spcAft>
              <a:buSzPts val="700"/>
              <a:buNone/>
              <a:defRPr/>
            </a:lvl2pPr>
            <a:lvl3pPr lvl="2" rtl="0" algn="l">
              <a:spcBef>
                <a:spcPts val="0"/>
              </a:spcBef>
              <a:spcAft>
                <a:spcPts val="0"/>
              </a:spcAft>
              <a:buSzPts val="700"/>
              <a:buNone/>
              <a:defRPr/>
            </a:lvl3pPr>
            <a:lvl4pPr lvl="3" rtl="0" algn="l">
              <a:spcBef>
                <a:spcPts val="0"/>
              </a:spcBef>
              <a:spcAft>
                <a:spcPts val="0"/>
              </a:spcAft>
              <a:buSzPts val="700"/>
              <a:buNone/>
              <a:defRPr/>
            </a:lvl4pPr>
            <a:lvl5pPr lvl="4" rtl="0" algn="l">
              <a:spcBef>
                <a:spcPts val="0"/>
              </a:spcBef>
              <a:spcAft>
                <a:spcPts val="0"/>
              </a:spcAft>
              <a:buSzPts val="700"/>
              <a:buNone/>
              <a:defRPr/>
            </a:lvl5pPr>
            <a:lvl6pPr lvl="5" rtl="0" algn="l">
              <a:spcBef>
                <a:spcPts val="0"/>
              </a:spcBef>
              <a:spcAft>
                <a:spcPts val="0"/>
              </a:spcAft>
              <a:buSzPts val="700"/>
              <a:buNone/>
              <a:defRPr/>
            </a:lvl6pPr>
            <a:lvl7pPr lvl="6" rtl="0" algn="l">
              <a:spcBef>
                <a:spcPts val="0"/>
              </a:spcBef>
              <a:spcAft>
                <a:spcPts val="0"/>
              </a:spcAft>
              <a:buSzPts val="700"/>
              <a:buNone/>
              <a:defRPr/>
            </a:lvl7pPr>
            <a:lvl8pPr lvl="7" rtl="0" algn="l">
              <a:spcBef>
                <a:spcPts val="0"/>
              </a:spcBef>
              <a:spcAft>
                <a:spcPts val="0"/>
              </a:spcAft>
              <a:buSzPts val="700"/>
              <a:buNone/>
              <a:defRPr/>
            </a:lvl8pPr>
            <a:lvl9pPr lvl="8" rtl="0" algn="l">
              <a:spcBef>
                <a:spcPts val="0"/>
              </a:spcBef>
              <a:spcAft>
                <a:spcPts val="0"/>
              </a:spcAft>
              <a:buSzPts val="700"/>
              <a:buNone/>
              <a:defRPr/>
            </a:lvl9pPr>
          </a:lstStyle>
          <a:p/>
        </p:txBody>
      </p:sp>
      <p:sp>
        <p:nvSpPr>
          <p:cNvPr id="206" name="Google Shape;206;p38"/>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2" name="Shape 132"/>
        <p:cNvGrpSpPr/>
        <p:nvPr/>
      </p:nvGrpSpPr>
      <p:grpSpPr>
        <a:xfrm>
          <a:off x="0" y="0"/>
          <a:ext cx="0" cy="0"/>
          <a:chOff x="0" y="0"/>
          <a:chExt cx="0" cy="0"/>
        </a:xfrm>
      </p:grpSpPr>
      <p:sp>
        <p:nvSpPr>
          <p:cNvPr id="133" name="Google Shape;133;p2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rtl="0">
              <a:spcBef>
                <a:spcPts val="0"/>
              </a:spcBef>
              <a:spcAft>
                <a:spcPts val="0"/>
              </a:spcAft>
              <a:buSzPts val="700"/>
              <a:buNone/>
              <a:defRPr sz="900"/>
            </a:lvl2pPr>
            <a:lvl3pPr lvl="2" rtl="0">
              <a:spcBef>
                <a:spcPts val="0"/>
              </a:spcBef>
              <a:spcAft>
                <a:spcPts val="0"/>
              </a:spcAft>
              <a:buSzPts val="700"/>
              <a:buNone/>
              <a:defRPr sz="900"/>
            </a:lvl3pPr>
            <a:lvl4pPr lvl="3" rtl="0">
              <a:spcBef>
                <a:spcPts val="0"/>
              </a:spcBef>
              <a:spcAft>
                <a:spcPts val="0"/>
              </a:spcAft>
              <a:buSzPts val="700"/>
              <a:buNone/>
              <a:defRPr sz="900"/>
            </a:lvl4pPr>
            <a:lvl5pPr lvl="4" rtl="0">
              <a:spcBef>
                <a:spcPts val="0"/>
              </a:spcBef>
              <a:spcAft>
                <a:spcPts val="0"/>
              </a:spcAft>
              <a:buSzPts val="700"/>
              <a:buNone/>
              <a:defRPr sz="900"/>
            </a:lvl5pPr>
            <a:lvl6pPr lvl="5" rtl="0">
              <a:spcBef>
                <a:spcPts val="0"/>
              </a:spcBef>
              <a:spcAft>
                <a:spcPts val="0"/>
              </a:spcAft>
              <a:buSzPts val="700"/>
              <a:buNone/>
              <a:defRPr sz="900"/>
            </a:lvl6pPr>
            <a:lvl7pPr lvl="6" rtl="0">
              <a:spcBef>
                <a:spcPts val="0"/>
              </a:spcBef>
              <a:spcAft>
                <a:spcPts val="0"/>
              </a:spcAft>
              <a:buSzPts val="700"/>
              <a:buNone/>
              <a:defRPr sz="900"/>
            </a:lvl7pPr>
            <a:lvl8pPr lvl="7" rtl="0">
              <a:spcBef>
                <a:spcPts val="0"/>
              </a:spcBef>
              <a:spcAft>
                <a:spcPts val="0"/>
              </a:spcAft>
              <a:buSzPts val="700"/>
              <a:buNone/>
              <a:defRPr sz="900"/>
            </a:lvl8pPr>
            <a:lvl9pPr lvl="8" rtl="0">
              <a:spcBef>
                <a:spcPts val="0"/>
              </a:spcBef>
              <a:spcAft>
                <a:spcPts val="0"/>
              </a:spcAft>
              <a:buSzPts val="700"/>
              <a:buNone/>
              <a:defRPr sz="900"/>
            </a:lvl9pPr>
          </a:lstStyle>
          <a:p/>
        </p:txBody>
      </p:sp>
      <p:sp>
        <p:nvSpPr>
          <p:cNvPr id="134" name="Google Shape;134;p27"/>
          <p:cNvSpPr txBox="1"/>
          <p:nvPr>
            <p:ph idx="1" type="body"/>
          </p:nvPr>
        </p:nvSpPr>
        <p:spPr>
          <a:xfrm>
            <a:off x="228600" y="800100"/>
            <a:ext cx="4114800" cy="22632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135" name="Google Shape;135;p27"/>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36" name="Google Shape;136;p27"/>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137" name="Google Shape;137;p27"/>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s://www.3ieimpact.org/our-work/swashakt-empowering-indian-womens-collectives" TargetMode="External"/><Relationship Id="rId6" Type="http://schemas.openxmlformats.org/officeDocument/2006/relationships/image" Target="../media/image7.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15.jp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hyperlink" Target="https://twitter.com/3ieNews" TargetMode="External"/><Relationship Id="rId4" Type="http://schemas.openxmlformats.org/officeDocument/2006/relationships/hyperlink" Target="https://twitter.com/LEADatKrea" TargetMode="External"/><Relationship Id="rId5" Type="http://schemas.openxmlformats.org/officeDocument/2006/relationships/image" Target="../media/image7.png"/><Relationship Id="rId6"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3579"/>
        </a:solidFill>
      </p:bgPr>
    </p:bg>
    <p:spTree>
      <p:nvGrpSpPr>
        <p:cNvPr id="210" name="Shape 210"/>
        <p:cNvGrpSpPr/>
        <p:nvPr/>
      </p:nvGrpSpPr>
      <p:grpSpPr>
        <a:xfrm>
          <a:off x="0" y="0"/>
          <a:ext cx="0" cy="0"/>
          <a:chOff x="0" y="0"/>
          <a:chExt cx="0" cy="0"/>
        </a:xfrm>
      </p:grpSpPr>
      <p:sp>
        <p:nvSpPr>
          <p:cNvPr id="211" name="Google Shape;211;p39"/>
          <p:cNvSpPr/>
          <p:nvPr/>
        </p:nvSpPr>
        <p:spPr>
          <a:xfrm>
            <a:off x="0" y="1926775"/>
            <a:ext cx="5715000" cy="1182300"/>
          </a:xfrm>
          <a:prstGeom prst="rect">
            <a:avLst/>
          </a:prstGeom>
          <a:solidFill>
            <a:srgbClr val="B4D2E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Helvetica Neue"/>
              <a:ea typeface="Helvetica Neue"/>
              <a:cs typeface="Helvetica Neue"/>
              <a:sym typeface="Helvetica Neue"/>
            </a:endParaRPr>
          </a:p>
        </p:txBody>
      </p:sp>
      <p:sp>
        <p:nvSpPr>
          <p:cNvPr id="212" name="Google Shape;212;p39"/>
          <p:cNvSpPr txBox="1"/>
          <p:nvPr>
            <p:ph idx="4294967295" type="title"/>
          </p:nvPr>
        </p:nvSpPr>
        <p:spPr>
          <a:xfrm>
            <a:off x="219686" y="2009398"/>
            <a:ext cx="5286300" cy="1014600"/>
          </a:xfrm>
          <a:prstGeom prst="rect">
            <a:avLst/>
          </a:prstGeom>
          <a:noFill/>
          <a:ln>
            <a:noFill/>
          </a:ln>
        </p:spPr>
        <p:txBody>
          <a:bodyPr anchorCtr="0" anchor="t"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47596"/>
              <a:buFont typeface="Arial"/>
              <a:buNone/>
            </a:pPr>
            <a:r>
              <a:rPr b="1" lang="en" sz="2311">
                <a:solidFill>
                  <a:srgbClr val="002E53"/>
                </a:solidFill>
                <a:latin typeface="Verdana"/>
                <a:ea typeface="Verdana"/>
                <a:cs typeface="Verdana"/>
                <a:sym typeface="Verdana"/>
              </a:rPr>
              <a:t>M</a:t>
            </a:r>
            <a:r>
              <a:rPr b="1" lang="en" sz="2311">
                <a:solidFill>
                  <a:srgbClr val="193579"/>
                </a:solidFill>
                <a:latin typeface="Verdana"/>
                <a:ea typeface="Verdana"/>
                <a:cs typeface="Verdana"/>
                <a:sym typeface="Verdana"/>
              </a:rPr>
              <a:t>&amp;E From the Ground Up: Lessons From Monitoring the</a:t>
            </a:r>
            <a:r>
              <a:rPr b="1" lang="en" sz="2311">
                <a:solidFill>
                  <a:srgbClr val="002E53"/>
                </a:solidFill>
                <a:latin typeface="Verdana"/>
                <a:ea typeface="Verdana"/>
                <a:cs typeface="Verdana"/>
                <a:sym typeface="Verdana"/>
              </a:rPr>
              <a:t> </a:t>
            </a:r>
            <a:r>
              <a:rPr b="1" lang="en" sz="2311">
                <a:solidFill>
                  <a:srgbClr val="903E8B"/>
                </a:solidFill>
                <a:latin typeface="Verdana"/>
                <a:ea typeface="Verdana"/>
                <a:cs typeface="Verdana"/>
                <a:sym typeface="Verdana"/>
              </a:rPr>
              <a:t>Swashakt Program</a:t>
            </a:r>
            <a:endParaRPr b="1" sz="2311">
              <a:solidFill>
                <a:srgbClr val="903E8B"/>
              </a:solidFill>
              <a:latin typeface="Verdana"/>
              <a:ea typeface="Verdana"/>
              <a:cs typeface="Verdana"/>
              <a:sym typeface="Verdana"/>
            </a:endParaRPr>
          </a:p>
          <a:p>
            <a:pPr indent="0" lvl="0" marL="0" rtl="0" algn="l">
              <a:lnSpc>
                <a:spcPct val="90000"/>
              </a:lnSpc>
              <a:spcBef>
                <a:spcPts val="0"/>
              </a:spcBef>
              <a:spcAft>
                <a:spcPts val="0"/>
              </a:spcAft>
              <a:buClr>
                <a:schemeClr val="dk1"/>
              </a:buClr>
              <a:buSzPct val="50000"/>
              <a:buFont typeface="Arial"/>
              <a:buNone/>
            </a:pPr>
            <a:r>
              <a:t/>
            </a:r>
            <a:endParaRPr b="1">
              <a:solidFill>
                <a:srgbClr val="903E8B"/>
              </a:solidFill>
              <a:latin typeface="Verdana"/>
              <a:ea typeface="Verdana"/>
              <a:cs typeface="Verdana"/>
              <a:sym typeface="Verdana"/>
            </a:endParaRPr>
          </a:p>
          <a:p>
            <a:pPr indent="0" lvl="0" marL="0" rtl="0" algn="l">
              <a:lnSpc>
                <a:spcPct val="90000"/>
              </a:lnSpc>
              <a:spcBef>
                <a:spcPts val="0"/>
              </a:spcBef>
              <a:spcAft>
                <a:spcPts val="0"/>
              </a:spcAft>
              <a:buClr>
                <a:srgbClr val="002E53"/>
              </a:buClr>
              <a:buSzPct val="109090"/>
              <a:buFont typeface="Verdana"/>
              <a:buNone/>
            </a:pPr>
            <a:r>
              <a:rPr b="1" lang="en">
                <a:solidFill>
                  <a:srgbClr val="002E53"/>
                </a:solidFill>
                <a:latin typeface="Verdana"/>
                <a:ea typeface="Verdana"/>
                <a:cs typeface="Verdana"/>
                <a:sym typeface="Verdana"/>
              </a:rPr>
              <a:t> </a:t>
            </a:r>
            <a:endParaRPr b="1">
              <a:solidFill>
                <a:srgbClr val="002E53"/>
              </a:solidFill>
              <a:latin typeface="Verdana"/>
              <a:ea typeface="Verdana"/>
              <a:cs typeface="Verdana"/>
              <a:sym typeface="Verdana"/>
            </a:endParaRPr>
          </a:p>
        </p:txBody>
      </p:sp>
      <p:sp>
        <p:nvSpPr>
          <p:cNvPr id="213" name="Google Shape;213;p39"/>
          <p:cNvSpPr txBox="1"/>
          <p:nvPr/>
        </p:nvSpPr>
        <p:spPr>
          <a:xfrm>
            <a:off x="219676" y="1601000"/>
            <a:ext cx="5602500" cy="50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800"/>
              </a:spcBef>
              <a:spcAft>
                <a:spcPts val="0"/>
              </a:spcAft>
              <a:buClr>
                <a:schemeClr val="lt1"/>
              </a:buClr>
              <a:buSzPts val="800"/>
              <a:buFont typeface="Arial"/>
              <a:buNone/>
            </a:pPr>
            <a:r>
              <a:rPr b="1" lang="en" sz="1200">
                <a:solidFill>
                  <a:schemeClr val="lt1"/>
                </a:solidFill>
                <a:latin typeface="Verdana"/>
                <a:ea typeface="Verdana"/>
                <a:cs typeface="Verdana"/>
                <a:sym typeface="Verdana"/>
              </a:rPr>
              <a:t>May 2022, gLOCAL Evaluation Week</a:t>
            </a:r>
            <a:endParaRPr b="1" sz="1200">
              <a:solidFill>
                <a:schemeClr val="lt1"/>
              </a:solidFill>
              <a:latin typeface="Verdana"/>
              <a:ea typeface="Verdana"/>
              <a:cs typeface="Verdana"/>
              <a:sym typeface="Verdana"/>
            </a:endParaRPr>
          </a:p>
          <a:p>
            <a:pPr indent="0" lvl="0" marL="0" marR="0" rtl="0" algn="l">
              <a:lnSpc>
                <a:spcPct val="90000"/>
              </a:lnSpc>
              <a:spcBef>
                <a:spcPts val="800"/>
              </a:spcBef>
              <a:spcAft>
                <a:spcPts val="0"/>
              </a:spcAft>
              <a:buClr>
                <a:schemeClr val="lt1"/>
              </a:buClr>
              <a:buSzPts val="800"/>
              <a:buFont typeface="Arial"/>
              <a:buNone/>
            </a:pPr>
            <a:r>
              <a:t/>
            </a:r>
            <a:endParaRPr b="1" sz="1300">
              <a:solidFill>
                <a:schemeClr val="lt1"/>
              </a:solidFill>
              <a:latin typeface="Verdana"/>
              <a:ea typeface="Verdana"/>
              <a:cs typeface="Verdana"/>
              <a:sym typeface="Verdana"/>
            </a:endParaRPr>
          </a:p>
          <a:p>
            <a:pPr indent="0" lvl="0" marL="0" marR="0" rtl="0" algn="l">
              <a:lnSpc>
                <a:spcPct val="90000"/>
              </a:lnSpc>
              <a:spcBef>
                <a:spcPts val="800"/>
              </a:spcBef>
              <a:spcAft>
                <a:spcPts val="0"/>
              </a:spcAft>
              <a:buClr>
                <a:schemeClr val="lt1"/>
              </a:buClr>
              <a:buSzPts val="800"/>
              <a:buFont typeface="Arial"/>
              <a:buNone/>
            </a:pPr>
            <a:r>
              <a:t/>
            </a:r>
            <a:endParaRPr b="1" sz="1300">
              <a:solidFill>
                <a:schemeClr val="lt1"/>
              </a:solidFill>
              <a:latin typeface="Verdana"/>
              <a:ea typeface="Verdana"/>
              <a:cs typeface="Verdana"/>
              <a:sym typeface="Verdana"/>
            </a:endParaRPr>
          </a:p>
        </p:txBody>
      </p:sp>
      <p:pic>
        <p:nvPicPr>
          <p:cNvPr id="214" name="Google Shape;214;p39"/>
          <p:cNvPicPr preferRelativeResize="0"/>
          <p:nvPr>
            <p:ph idx="2" type="pic"/>
          </p:nvPr>
        </p:nvPicPr>
        <p:blipFill rotWithShape="1">
          <a:blip r:embed="rId3">
            <a:alphaModFix/>
          </a:blip>
          <a:srcRect b="3633" l="18570" r="35520" t="0"/>
          <a:stretch/>
        </p:blipFill>
        <p:spPr>
          <a:xfrm>
            <a:off x="5947350" y="1016650"/>
            <a:ext cx="2961000" cy="3627900"/>
          </a:xfrm>
          <a:prstGeom prst="roundRect">
            <a:avLst>
              <a:gd fmla="val 16667" name="adj"/>
            </a:avLst>
          </a:prstGeom>
          <a:noFill/>
          <a:ln>
            <a:noFill/>
          </a:ln>
        </p:spPr>
      </p:pic>
      <p:sp>
        <p:nvSpPr>
          <p:cNvPr id="215" name="Google Shape;215;p39"/>
          <p:cNvSpPr/>
          <p:nvPr/>
        </p:nvSpPr>
        <p:spPr>
          <a:xfrm>
            <a:off x="5673722" y="3969183"/>
            <a:ext cx="932446" cy="93662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589F"/>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rgbClr val="000000"/>
              </a:solidFill>
              <a:latin typeface="Arial"/>
              <a:ea typeface="Arial"/>
              <a:cs typeface="Arial"/>
              <a:sym typeface="Arial"/>
            </a:endParaRPr>
          </a:p>
        </p:txBody>
      </p:sp>
      <p:pic>
        <p:nvPicPr>
          <p:cNvPr id="216" name="Google Shape;216;p39"/>
          <p:cNvPicPr preferRelativeResize="0"/>
          <p:nvPr/>
        </p:nvPicPr>
        <p:blipFill rotWithShape="1">
          <a:blip r:embed="rId4">
            <a:alphaModFix/>
          </a:blip>
          <a:srcRect b="0" l="0" r="0" t="0"/>
          <a:stretch/>
        </p:blipFill>
        <p:spPr>
          <a:xfrm>
            <a:off x="5692623" y="4232627"/>
            <a:ext cx="782122" cy="539663"/>
          </a:xfrm>
          <a:prstGeom prst="rect">
            <a:avLst/>
          </a:prstGeom>
          <a:noFill/>
          <a:ln>
            <a:noFill/>
          </a:ln>
        </p:spPr>
      </p:pic>
      <p:sp>
        <p:nvSpPr>
          <p:cNvPr id="217" name="Google Shape;217;p39"/>
          <p:cNvSpPr txBox="1"/>
          <p:nvPr/>
        </p:nvSpPr>
        <p:spPr>
          <a:xfrm>
            <a:off x="297200" y="4127572"/>
            <a:ext cx="4603800" cy="9240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t/>
            </a:r>
            <a:endParaRPr sz="600">
              <a:latin typeface="Josefin Sans"/>
              <a:ea typeface="Josefin Sans"/>
              <a:cs typeface="Josefin Sans"/>
              <a:sym typeface="Josefin Sans"/>
            </a:endParaRPr>
          </a:p>
        </p:txBody>
      </p:sp>
      <p:sp>
        <p:nvSpPr>
          <p:cNvPr id="218" name="Google Shape;218;p39"/>
          <p:cNvSpPr txBox="1"/>
          <p:nvPr/>
        </p:nvSpPr>
        <p:spPr>
          <a:xfrm>
            <a:off x="297200" y="4535975"/>
            <a:ext cx="4995600" cy="8496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Clr>
                <a:schemeClr val="dk1"/>
              </a:buClr>
              <a:buSzPts val="1100"/>
              <a:buFont typeface="Arial"/>
              <a:buNone/>
            </a:pPr>
            <a:r>
              <a:rPr i="1" lang="en" sz="1200">
                <a:solidFill>
                  <a:srgbClr val="FFFFFF"/>
                </a:solidFill>
                <a:latin typeface="Verdana"/>
                <a:ea typeface="Verdana"/>
                <a:cs typeface="Verdana"/>
                <a:sym typeface="Verdana"/>
              </a:rPr>
              <a:t>3ie’s </a:t>
            </a:r>
            <a:r>
              <a:rPr b="1" i="1" lang="en" sz="1200" u="sng">
                <a:solidFill>
                  <a:schemeClr val="lt1"/>
                </a:solidFill>
                <a:latin typeface="Verdana"/>
                <a:ea typeface="Verdana"/>
                <a:cs typeface="Verdana"/>
                <a:sym typeface="Verdana"/>
                <a:hlinkClick r:id="rId5">
                  <a:extLst>
                    <a:ext uri="{A12FA001-AC4F-418D-AE19-62706E023703}">
                      <ahyp:hlinkClr val="tx"/>
                    </a:ext>
                  </a:extLst>
                </a:hlinkClick>
              </a:rPr>
              <a:t>Swashakt program</a:t>
            </a:r>
            <a:r>
              <a:rPr b="1" i="1" lang="en" sz="1200">
                <a:solidFill>
                  <a:srgbClr val="FFFFFF"/>
                </a:solidFill>
                <a:latin typeface="Verdana"/>
                <a:ea typeface="Verdana"/>
                <a:cs typeface="Verdana"/>
                <a:sym typeface="Verdana"/>
              </a:rPr>
              <a:t> </a:t>
            </a:r>
            <a:r>
              <a:rPr i="1" lang="en" sz="1200">
                <a:solidFill>
                  <a:srgbClr val="FFFFFF"/>
                </a:solidFill>
                <a:latin typeface="Verdana"/>
                <a:ea typeface="Verdana"/>
                <a:cs typeface="Verdana"/>
                <a:sym typeface="Verdana"/>
              </a:rPr>
              <a:t>is a USD 7.3 million initiative supported by the </a:t>
            </a:r>
            <a:r>
              <a:rPr b="1" i="1" lang="en" sz="1200">
                <a:solidFill>
                  <a:srgbClr val="FFFFFF"/>
                </a:solidFill>
                <a:latin typeface="Verdana"/>
                <a:ea typeface="Verdana"/>
                <a:cs typeface="Verdana"/>
                <a:sym typeface="Verdana"/>
              </a:rPr>
              <a:t>Bill &amp; Melinda Gates Foundation</a:t>
            </a:r>
            <a:r>
              <a:rPr i="1" lang="en" sz="1200">
                <a:solidFill>
                  <a:srgbClr val="FFFFFF"/>
                </a:solidFill>
                <a:latin typeface="Verdana"/>
                <a:ea typeface="Verdana"/>
                <a:cs typeface="Verdana"/>
                <a:sym typeface="Verdana"/>
              </a:rPr>
              <a:t>. </a:t>
            </a:r>
            <a:endParaRPr i="1" sz="1200">
              <a:solidFill>
                <a:srgbClr val="FFFFFF"/>
              </a:solidFill>
              <a:latin typeface="Verdana"/>
              <a:ea typeface="Verdana"/>
              <a:cs typeface="Verdana"/>
              <a:sym typeface="Verdana"/>
            </a:endParaRPr>
          </a:p>
          <a:p>
            <a:pPr indent="0" lvl="0" marL="0" marR="0" rtl="0" algn="l">
              <a:lnSpc>
                <a:spcPct val="120005"/>
              </a:lnSpc>
              <a:spcBef>
                <a:spcPts val="0"/>
              </a:spcBef>
              <a:spcAft>
                <a:spcPts val="0"/>
              </a:spcAft>
              <a:buClr>
                <a:schemeClr val="dk1"/>
              </a:buClr>
              <a:buSzPts val="1100"/>
              <a:buFont typeface="Arial"/>
              <a:buNone/>
            </a:pPr>
            <a:r>
              <a:t/>
            </a:r>
            <a:endParaRPr b="1" sz="1200">
              <a:solidFill>
                <a:srgbClr val="FFFFFF"/>
              </a:solidFill>
              <a:latin typeface="Verdana"/>
              <a:ea typeface="Verdana"/>
              <a:cs typeface="Verdana"/>
              <a:sym typeface="Verdana"/>
            </a:endParaRPr>
          </a:p>
          <a:p>
            <a:pPr indent="0" lvl="0" marL="0" marR="0" rtl="0" algn="l">
              <a:lnSpc>
                <a:spcPct val="120005"/>
              </a:lnSpc>
              <a:spcBef>
                <a:spcPts val="0"/>
              </a:spcBef>
              <a:spcAft>
                <a:spcPts val="0"/>
              </a:spcAft>
              <a:buNone/>
            </a:pPr>
            <a:r>
              <a:t/>
            </a:r>
            <a:endParaRPr b="1" sz="1200">
              <a:solidFill>
                <a:srgbClr val="FFFFFF"/>
              </a:solidFill>
              <a:latin typeface="Verdana"/>
              <a:ea typeface="Verdana"/>
              <a:cs typeface="Verdana"/>
              <a:sym typeface="Verdana"/>
            </a:endParaRPr>
          </a:p>
        </p:txBody>
      </p:sp>
      <p:pic>
        <p:nvPicPr>
          <p:cNvPr id="219" name="Google Shape;219;p39"/>
          <p:cNvPicPr preferRelativeResize="0"/>
          <p:nvPr/>
        </p:nvPicPr>
        <p:blipFill>
          <a:blip r:embed="rId6">
            <a:alphaModFix/>
          </a:blip>
          <a:stretch>
            <a:fillRect/>
          </a:stretch>
        </p:blipFill>
        <p:spPr>
          <a:xfrm>
            <a:off x="297200" y="287425"/>
            <a:ext cx="2187675" cy="729225"/>
          </a:xfrm>
          <a:prstGeom prst="rect">
            <a:avLst/>
          </a:prstGeom>
          <a:noFill/>
          <a:ln>
            <a:noFill/>
          </a:ln>
        </p:spPr>
      </p:pic>
      <p:pic>
        <p:nvPicPr>
          <p:cNvPr id="220" name="Google Shape;220;p39"/>
          <p:cNvPicPr preferRelativeResize="0"/>
          <p:nvPr/>
        </p:nvPicPr>
        <p:blipFill rotWithShape="1">
          <a:blip r:embed="rId7">
            <a:alphaModFix/>
          </a:blip>
          <a:srcRect b="159" l="0" r="0" t="159"/>
          <a:stretch/>
        </p:blipFill>
        <p:spPr>
          <a:xfrm>
            <a:off x="2713325" y="301150"/>
            <a:ext cx="2187674" cy="701775"/>
          </a:xfrm>
          <a:prstGeom prst="rect">
            <a:avLst/>
          </a:prstGeom>
          <a:noFill/>
          <a:ln>
            <a:noFill/>
          </a:ln>
        </p:spPr>
      </p:pic>
      <p:sp>
        <p:nvSpPr>
          <p:cNvPr id="221" name="Google Shape;221;p39"/>
          <p:cNvSpPr txBox="1"/>
          <p:nvPr/>
        </p:nvSpPr>
        <p:spPr>
          <a:xfrm>
            <a:off x="219675" y="3294625"/>
            <a:ext cx="4995600" cy="619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800"/>
              </a:spcBef>
              <a:spcAft>
                <a:spcPts val="0"/>
              </a:spcAft>
              <a:buNone/>
            </a:pPr>
            <a:r>
              <a:rPr b="1" lang="en" sz="1200">
                <a:solidFill>
                  <a:schemeClr val="lt1"/>
                </a:solidFill>
                <a:latin typeface="Verdana"/>
                <a:ea typeface="Verdana"/>
                <a:cs typeface="Verdana"/>
                <a:sym typeface="Verdana"/>
              </a:rPr>
              <a:t>Morchan Karthick </a:t>
            </a:r>
            <a:endParaRPr b="1" sz="1200">
              <a:solidFill>
                <a:schemeClr val="lt1"/>
              </a:solidFill>
              <a:latin typeface="Verdana"/>
              <a:ea typeface="Verdana"/>
              <a:cs typeface="Verdana"/>
              <a:sym typeface="Verdana"/>
            </a:endParaRPr>
          </a:p>
          <a:p>
            <a:pPr indent="0" lvl="0" marL="0" rtl="0" algn="l">
              <a:lnSpc>
                <a:spcPct val="90000"/>
              </a:lnSpc>
              <a:spcBef>
                <a:spcPts val="800"/>
              </a:spcBef>
              <a:spcAft>
                <a:spcPts val="0"/>
              </a:spcAft>
              <a:buNone/>
            </a:pPr>
            <a:r>
              <a:rPr lang="en" sz="1200">
                <a:solidFill>
                  <a:schemeClr val="lt1"/>
                </a:solidFill>
                <a:latin typeface="Verdana"/>
                <a:ea typeface="Verdana"/>
                <a:cs typeface="Verdana"/>
                <a:sym typeface="Verdana"/>
              </a:rPr>
              <a:t>Data Scientist, LEAD at Krea University</a:t>
            </a:r>
            <a:endParaRPr sz="1200"/>
          </a:p>
        </p:txBody>
      </p:sp>
      <p:sp>
        <p:nvSpPr>
          <p:cNvPr id="222" name="Google Shape;222;p39"/>
          <p:cNvSpPr txBox="1"/>
          <p:nvPr/>
        </p:nvSpPr>
        <p:spPr>
          <a:xfrm>
            <a:off x="6556025" y="4644550"/>
            <a:ext cx="4702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lt1"/>
                </a:solidFill>
                <a:latin typeface="Roboto"/>
                <a:ea typeface="Roboto"/>
                <a:cs typeface="Roboto"/>
                <a:sym typeface="Roboto"/>
              </a:rPr>
              <a:t>Image Credit: UN Women Asia and the Pacific/flickr </a:t>
            </a:r>
            <a:endParaRPr sz="700">
              <a:solidFill>
                <a:schemeClr val="lt1"/>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D2EE"/>
        </a:solidFill>
      </p:bgPr>
    </p:bg>
    <p:spTree>
      <p:nvGrpSpPr>
        <p:cNvPr id="318" name="Shape 318"/>
        <p:cNvGrpSpPr/>
        <p:nvPr/>
      </p:nvGrpSpPr>
      <p:grpSpPr>
        <a:xfrm>
          <a:off x="0" y="0"/>
          <a:ext cx="0" cy="0"/>
          <a:chOff x="0" y="0"/>
          <a:chExt cx="0" cy="0"/>
        </a:xfrm>
      </p:grpSpPr>
      <p:sp>
        <p:nvSpPr>
          <p:cNvPr id="319" name="Google Shape;319;p48"/>
          <p:cNvSpPr txBox="1"/>
          <p:nvPr/>
        </p:nvSpPr>
        <p:spPr>
          <a:xfrm>
            <a:off x="304225" y="280750"/>
            <a:ext cx="7730100" cy="461700"/>
          </a:xfrm>
          <a:prstGeom prst="rect">
            <a:avLst/>
          </a:prstGeom>
          <a:noFill/>
          <a:ln>
            <a:noFill/>
          </a:ln>
        </p:spPr>
        <p:txBody>
          <a:bodyPr anchorCtr="0" anchor="t" bIns="45725" lIns="45725" spcFirstLastPara="1" rIns="45725" wrap="square" tIns="45725">
            <a:spAutoFit/>
          </a:bodyPr>
          <a:lstStyle/>
          <a:p>
            <a:pPr indent="0" lvl="0" marL="0" rtl="0" algn="l">
              <a:lnSpc>
                <a:spcPct val="131000"/>
              </a:lnSpc>
              <a:spcBef>
                <a:spcPts val="0"/>
              </a:spcBef>
              <a:spcAft>
                <a:spcPts val="0"/>
              </a:spcAft>
              <a:buClr>
                <a:schemeClr val="dk1"/>
              </a:buClr>
              <a:buFont typeface="Arial"/>
              <a:buNone/>
            </a:pPr>
            <a:r>
              <a:rPr b="1" lang="en" sz="2400">
                <a:solidFill>
                  <a:srgbClr val="193579"/>
                </a:solidFill>
                <a:latin typeface="Verdana"/>
                <a:ea typeface="Verdana"/>
                <a:cs typeface="Verdana"/>
                <a:sym typeface="Verdana"/>
              </a:rPr>
              <a:t>Monitoring &amp; Evaluation Approach</a:t>
            </a:r>
            <a:endParaRPr b="1" sz="2400">
              <a:solidFill>
                <a:srgbClr val="193579"/>
              </a:solidFill>
              <a:latin typeface="Verdana"/>
              <a:ea typeface="Verdana"/>
              <a:cs typeface="Verdana"/>
              <a:sym typeface="Verdana"/>
            </a:endParaRPr>
          </a:p>
        </p:txBody>
      </p:sp>
      <p:sp>
        <p:nvSpPr>
          <p:cNvPr id="320" name="Google Shape;320;p48"/>
          <p:cNvSpPr/>
          <p:nvPr/>
        </p:nvSpPr>
        <p:spPr>
          <a:xfrm>
            <a:off x="304225" y="797763"/>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
        <p:nvSpPr>
          <p:cNvPr id="321" name="Google Shape;321;p48"/>
          <p:cNvSpPr/>
          <p:nvPr/>
        </p:nvSpPr>
        <p:spPr>
          <a:xfrm>
            <a:off x="285750" y="1086503"/>
            <a:ext cx="1661700" cy="3157500"/>
          </a:xfrm>
          <a:prstGeom prst="rect">
            <a:avLst/>
          </a:prstGeom>
          <a:solidFill>
            <a:srgbClr val="6A58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00"/>
          </a:p>
        </p:txBody>
      </p:sp>
      <p:sp>
        <p:nvSpPr>
          <p:cNvPr id="322" name="Google Shape;322;p48"/>
          <p:cNvSpPr/>
          <p:nvPr/>
        </p:nvSpPr>
        <p:spPr>
          <a:xfrm>
            <a:off x="5370265" y="1086500"/>
            <a:ext cx="1661700" cy="3263400"/>
          </a:xfrm>
          <a:prstGeom prst="rect">
            <a:avLst/>
          </a:prstGeom>
          <a:solidFill>
            <a:srgbClr val="FFFD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00">
              <a:latin typeface="Josefin Sans"/>
              <a:ea typeface="Josefin Sans"/>
              <a:cs typeface="Josefin Sans"/>
              <a:sym typeface="Josefin Sans"/>
            </a:endParaRPr>
          </a:p>
        </p:txBody>
      </p:sp>
      <p:sp>
        <p:nvSpPr>
          <p:cNvPr id="323" name="Google Shape;323;p48"/>
          <p:cNvSpPr/>
          <p:nvPr/>
        </p:nvSpPr>
        <p:spPr>
          <a:xfrm>
            <a:off x="3675426" y="1086500"/>
            <a:ext cx="1661700" cy="3263400"/>
          </a:xfrm>
          <a:prstGeom prst="rect">
            <a:avLst/>
          </a:prstGeom>
          <a:solidFill>
            <a:srgbClr val="FFFD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00"/>
          </a:p>
        </p:txBody>
      </p:sp>
      <p:sp>
        <p:nvSpPr>
          <p:cNvPr id="324" name="Google Shape;324;p48"/>
          <p:cNvSpPr/>
          <p:nvPr/>
        </p:nvSpPr>
        <p:spPr>
          <a:xfrm>
            <a:off x="1980588" y="1086500"/>
            <a:ext cx="1661700" cy="3263400"/>
          </a:xfrm>
          <a:prstGeom prst="rect">
            <a:avLst/>
          </a:pr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00"/>
          </a:p>
        </p:txBody>
      </p:sp>
      <p:sp>
        <p:nvSpPr>
          <p:cNvPr id="325" name="Google Shape;325;p48"/>
          <p:cNvSpPr/>
          <p:nvPr/>
        </p:nvSpPr>
        <p:spPr>
          <a:xfrm>
            <a:off x="285750" y="2060750"/>
            <a:ext cx="1661700" cy="2604600"/>
          </a:xfrm>
          <a:prstGeom prst="rect">
            <a:avLst/>
          </a:prstGeom>
          <a:solidFill>
            <a:srgbClr val="FFFD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6" name="Google Shape;326;p48"/>
          <p:cNvSpPr txBox="1"/>
          <p:nvPr/>
        </p:nvSpPr>
        <p:spPr>
          <a:xfrm>
            <a:off x="451930" y="1147436"/>
            <a:ext cx="1329300" cy="797100"/>
          </a:xfrm>
          <a:prstGeom prst="rect">
            <a:avLst/>
          </a:prstGeom>
          <a:noFill/>
          <a:ln>
            <a:noFill/>
          </a:ln>
        </p:spPr>
        <p:txBody>
          <a:bodyPr anchorCtr="0" anchor="ctr" bIns="0" lIns="0" spcFirstLastPara="1" rIns="0" wrap="square" tIns="0">
            <a:noAutofit/>
          </a:bodyPr>
          <a:lstStyle/>
          <a:p>
            <a:pPr indent="0" lvl="0" marL="0" marR="0" rtl="0" algn="ctr">
              <a:lnSpc>
                <a:spcPct val="129000"/>
              </a:lnSpc>
              <a:spcBef>
                <a:spcPts val="0"/>
              </a:spcBef>
              <a:spcAft>
                <a:spcPts val="0"/>
              </a:spcAft>
              <a:buNone/>
            </a:pPr>
            <a:r>
              <a:rPr b="1" lang="en" sz="1100">
                <a:solidFill>
                  <a:schemeClr val="lt1"/>
                </a:solidFill>
                <a:latin typeface="Verdana"/>
                <a:ea typeface="Verdana"/>
                <a:cs typeface="Verdana"/>
                <a:sym typeface="Verdana"/>
              </a:rPr>
              <a:t>Program vs Project Level Monitoring</a:t>
            </a:r>
            <a:endParaRPr b="1" sz="500">
              <a:solidFill>
                <a:schemeClr val="lt1"/>
              </a:solidFill>
              <a:latin typeface="Verdana"/>
              <a:ea typeface="Verdana"/>
              <a:cs typeface="Verdana"/>
              <a:sym typeface="Verdana"/>
            </a:endParaRPr>
          </a:p>
        </p:txBody>
      </p:sp>
      <p:sp>
        <p:nvSpPr>
          <p:cNvPr id="327" name="Google Shape;327;p48"/>
          <p:cNvSpPr txBox="1"/>
          <p:nvPr/>
        </p:nvSpPr>
        <p:spPr>
          <a:xfrm>
            <a:off x="442701" y="2254871"/>
            <a:ext cx="1504500" cy="211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2"/>
                </a:solidFill>
                <a:latin typeface="Verdana"/>
                <a:ea typeface="Verdana"/>
                <a:cs typeface="Verdana"/>
                <a:sym typeface="Verdana"/>
              </a:rPr>
              <a:t>Understand the trade off between collecting program level and project level data</a:t>
            </a:r>
            <a:endParaRPr sz="1100">
              <a:solidFill>
                <a:schemeClr val="dk2"/>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2"/>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100">
                <a:solidFill>
                  <a:schemeClr val="dk2"/>
                </a:solidFill>
                <a:latin typeface="Verdana"/>
                <a:ea typeface="Verdana"/>
                <a:cs typeface="Verdana"/>
                <a:sym typeface="Verdana"/>
              </a:rPr>
              <a:t>Develop program level ToC and common indicators</a:t>
            </a:r>
            <a:endParaRPr sz="1100">
              <a:solidFill>
                <a:schemeClr val="dk2"/>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2"/>
              </a:solidFill>
              <a:latin typeface="Verdana"/>
              <a:ea typeface="Verdana"/>
              <a:cs typeface="Verdana"/>
              <a:sym typeface="Verdana"/>
            </a:endParaRPr>
          </a:p>
          <a:p>
            <a:pPr indent="0" lvl="0" marL="0" rtl="0" algn="l">
              <a:lnSpc>
                <a:spcPct val="115000"/>
              </a:lnSpc>
              <a:spcBef>
                <a:spcPts val="0"/>
              </a:spcBef>
              <a:spcAft>
                <a:spcPts val="0"/>
              </a:spcAft>
              <a:buClr>
                <a:schemeClr val="dk1"/>
              </a:buClr>
              <a:buFont typeface="Arial"/>
              <a:buNone/>
            </a:pPr>
            <a:r>
              <a:t/>
            </a:r>
            <a:endParaRPr sz="1100">
              <a:solidFill>
                <a:schemeClr val="dk2"/>
              </a:solidFill>
              <a:latin typeface="Verdana"/>
              <a:ea typeface="Verdana"/>
              <a:cs typeface="Verdana"/>
              <a:sym typeface="Verdana"/>
            </a:endParaRPr>
          </a:p>
        </p:txBody>
      </p:sp>
      <p:sp>
        <p:nvSpPr>
          <p:cNvPr id="328" name="Google Shape;328;p48"/>
          <p:cNvSpPr/>
          <p:nvPr/>
        </p:nvSpPr>
        <p:spPr>
          <a:xfrm rot="-2849373">
            <a:off x="978454" y="1931748"/>
            <a:ext cx="258426" cy="258013"/>
          </a:xfrm>
          <a:custGeom>
            <a:rect b="b" l="l" r="r" t="t"/>
            <a:pathLst>
              <a:path extrusionOk="0" h="6339840" w="6350000">
                <a:moveTo>
                  <a:pt x="6350000" y="6339840"/>
                </a:moveTo>
                <a:lnTo>
                  <a:pt x="0" y="6339840"/>
                </a:lnTo>
                <a:lnTo>
                  <a:pt x="0" y="0"/>
                </a:lnTo>
                <a:close/>
              </a:path>
            </a:pathLst>
          </a:custGeom>
          <a:solidFill>
            <a:srgbClr val="6A589F"/>
          </a:solidFill>
          <a:ln>
            <a:noFill/>
          </a:ln>
        </p:spPr>
      </p:sp>
      <p:sp>
        <p:nvSpPr>
          <p:cNvPr id="329" name="Google Shape;329;p48"/>
          <p:cNvSpPr/>
          <p:nvPr/>
        </p:nvSpPr>
        <p:spPr>
          <a:xfrm>
            <a:off x="1980592" y="2060750"/>
            <a:ext cx="1661700" cy="2604600"/>
          </a:xfrm>
          <a:prstGeom prst="rect">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0" name="Google Shape;330;p48"/>
          <p:cNvSpPr txBox="1"/>
          <p:nvPr/>
        </p:nvSpPr>
        <p:spPr>
          <a:xfrm>
            <a:off x="2106184" y="1170755"/>
            <a:ext cx="1410300" cy="1371600"/>
          </a:xfrm>
          <a:prstGeom prst="rect">
            <a:avLst/>
          </a:prstGeom>
          <a:noFill/>
          <a:ln>
            <a:noFill/>
          </a:ln>
        </p:spPr>
        <p:txBody>
          <a:bodyPr anchorCtr="0" anchor="t" bIns="0" lIns="0" spcFirstLastPara="1" rIns="0" wrap="square" tIns="0">
            <a:spAutoFit/>
          </a:bodyPr>
          <a:lstStyle/>
          <a:p>
            <a:pPr indent="0" lvl="0" marL="0" rtl="0" algn="ctr">
              <a:lnSpc>
                <a:spcPct val="129000"/>
              </a:lnSpc>
              <a:spcBef>
                <a:spcPts val="0"/>
              </a:spcBef>
              <a:spcAft>
                <a:spcPts val="0"/>
              </a:spcAft>
              <a:buClr>
                <a:schemeClr val="dk1"/>
              </a:buClr>
              <a:buSzPts val="1100"/>
              <a:buFont typeface="Arial"/>
              <a:buNone/>
            </a:pPr>
            <a:r>
              <a:rPr b="1" lang="en" sz="1100">
                <a:solidFill>
                  <a:srgbClr val="093A5A"/>
                </a:solidFill>
                <a:latin typeface="Verdana"/>
                <a:ea typeface="Verdana"/>
                <a:cs typeface="Verdana"/>
                <a:sym typeface="Verdana"/>
              </a:rPr>
              <a:t>Co-developing Monitoring Framework</a:t>
            </a:r>
            <a:endParaRPr b="1" sz="1100">
              <a:solidFill>
                <a:srgbClr val="093A5A"/>
              </a:solidFill>
              <a:latin typeface="Verdana"/>
              <a:ea typeface="Verdana"/>
              <a:cs typeface="Verdana"/>
              <a:sym typeface="Verdana"/>
            </a:endParaRPr>
          </a:p>
          <a:p>
            <a:pPr indent="0" lvl="0" marL="0" rtl="0" algn="ctr">
              <a:lnSpc>
                <a:spcPct val="129000"/>
              </a:lnSpc>
              <a:spcBef>
                <a:spcPts val="0"/>
              </a:spcBef>
              <a:spcAft>
                <a:spcPts val="0"/>
              </a:spcAft>
              <a:buClr>
                <a:schemeClr val="dk1"/>
              </a:buClr>
              <a:buSzPts val="1100"/>
              <a:buFont typeface="Arial"/>
              <a:buNone/>
            </a:pPr>
            <a:r>
              <a:t/>
            </a:r>
            <a:endParaRPr sz="1300">
              <a:solidFill>
                <a:srgbClr val="093A5A"/>
              </a:solidFill>
              <a:latin typeface="Verdana"/>
              <a:ea typeface="Verdana"/>
              <a:cs typeface="Verdana"/>
              <a:sym typeface="Verdana"/>
            </a:endParaRPr>
          </a:p>
          <a:p>
            <a:pPr indent="0" lvl="0" marL="0" rtl="0" algn="ctr">
              <a:lnSpc>
                <a:spcPct val="129000"/>
              </a:lnSpc>
              <a:spcBef>
                <a:spcPts val="0"/>
              </a:spcBef>
              <a:spcAft>
                <a:spcPts val="0"/>
              </a:spcAft>
              <a:buClr>
                <a:schemeClr val="dk1"/>
              </a:buClr>
              <a:buFont typeface="Arial"/>
              <a:buNone/>
            </a:pPr>
            <a:r>
              <a:t/>
            </a:r>
            <a:endParaRPr sz="1300">
              <a:solidFill>
                <a:srgbClr val="093A5A"/>
              </a:solidFill>
              <a:latin typeface="Verdana"/>
              <a:ea typeface="Verdana"/>
              <a:cs typeface="Verdana"/>
              <a:sym typeface="Verdana"/>
            </a:endParaRPr>
          </a:p>
          <a:p>
            <a:pPr indent="0" lvl="0" marL="0" marR="0" rtl="0" algn="ctr">
              <a:lnSpc>
                <a:spcPct val="129000"/>
              </a:lnSpc>
              <a:spcBef>
                <a:spcPts val="0"/>
              </a:spcBef>
              <a:spcAft>
                <a:spcPts val="0"/>
              </a:spcAft>
              <a:buNone/>
            </a:pPr>
            <a:r>
              <a:t/>
            </a:r>
            <a:endParaRPr b="1" sz="1300">
              <a:solidFill>
                <a:srgbClr val="093A5A"/>
              </a:solidFill>
              <a:latin typeface="Verdana"/>
              <a:ea typeface="Verdana"/>
              <a:cs typeface="Verdana"/>
              <a:sym typeface="Verdana"/>
            </a:endParaRPr>
          </a:p>
        </p:txBody>
      </p:sp>
      <p:sp>
        <p:nvSpPr>
          <p:cNvPr id="331" name="Google Shape;331;p48"/>
          <p:cNvSpPr txBox="1"/>
          <p:nvPr/>
        </p:nvSpPr>
        <p:spPr>
          <a:xfrm>
            <a:off x="2227875" y="2253703"/>
            <a:ext cx="1329300" cy="211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lt1"/>
                </a:solidFill>
                <a:latin typeface="Verdana"/>
                <a:ea typeface="Verdana"/>
                <a:cs typeface="Verdana"/>
                <a:sym typeface="Verdana"/>
              </a:rPr>
              <a:t>Conduct several iterations with the grantees through workshops and meetings</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100">
                <a:solidFill>
                  <a:schemeClr val="lt1"/>
                </a:solidFill>
                <a:latin typeface="Verdana"/>
                <a:ea typeface="Verdana"/>
                <a:cs typeface="Verdana"/>
                <a:sym typeface="Verdana"/>
              </a:rPr>
              <a:t>Build sense of ownership among grantees</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Font typeface="Arial"/>
              <a:buNone/>
            </a:pPr>
            <a:r>
              <a:t/>
            </a:r>
            <a:endParaRPr sz="1100">
              <a:solidFill>
                <a:schemeClr val="lt1"/>
              </a:solidFill>
              <a:latin typeface="Verdana"/>
              <a:ea typeface="Verdana"/>
              <a:cs typeface="Verdana"/>
              <a:sym typeface="Verdana"/>
            </a:endParaRPr>
          </a:p>
        </p:txBody>
      </p:sp>
      <p:sp>
        <p:nvSpPr>
          <p:cNvPr id="332" name="Google Shape;332;p48"/>
          <p:cNvSpPr/>
          <p:nvPr/>
        </p:nvSpPr>
        <p:spPr>
          <a:xfrm rot="-2849373">
            <a:off x="2673292" y="1931748"/>
            <a:ext cx="258426" cy="258013"/>
          </a:xfrm>
          <a:custGeom>
            <a:rect b="b" l="l" r="r" t="t"/>
            <a:pathLst>
              <a:path extrusionOk="0" h="6339840" w="6350000">
                <a:moveTo>
                  <a:pt x="6350000" y="6339840"/>
                </a:moveTo>
                <a:lnTo>
                  <a:pt x="0" y="6339840"/>
                </a:lnTo>
                <a:lnTo>
                  <a:pt x="0" y="0"/>
                </a:lnTo>
                <a:close/>
              </a:path>
            </a:pathLst>
          </a:custGeom>
          <a:solidFill>
            <a:srgbClr val="FFFFFF"/>
          </a:solidFill>
          <a:ln>
            <a:noFill/>
          </a:ln>
        </p:spPr>
      </p:sp>
      <p:sp>
        <p:nvSpPr>
          <p:cNvPr id="333" name="Google Shape;333;p48"/>
          <p:cNvSpPr/>
          <p:nvPr/>
        </p:nvSpPr>
        <p:spPr>
          <a:xfrm>
            <a:off x="3675433" y="2060750"/>
            <a:ext cx="1661700" cy="2604600"/>
          </a:xfrm>
          <a:prstGeom prst="rect">
            <a:avLst/>
          </a:prstGeom>
          <a:solidFill>
            <a:srgbClr val="6A58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4" name="Google Shape;334;p48"/>
          <p:cNvSpPr txBox="1"/>
          <p:nvPr/>
        </p:nvSpPr>
        <p:spPr>
          <a:xfrm>
            <a:off x="3841593" y="1170745"/>
            <a:ext cx="1329300" cy="855300"/>
          </a:xfrm>
          <a:prstGeom prst="rect">
            <a:avLst/>
          </a:prstGeom>
          <a:noFill/>
          <a:ln>
            <a:noFill/>
          </a:ln>
        </p:spPr>
        <p:txBody>
          <a:bodyPr anchorCtr="0" anchor="t" bIns="0" lIns="0" spcFirstLastPara="1" rIns="0" wrap="square" tIns="0">
            <a:spAutoFit/>
          </a:bodyPr>
          <a:lstStyle/>
          <a:p>
            <a:pPr indent="0" lvl="0" marL="0" rtl="0" algn="ctr">
              <a:lnSpc>
                <a:spcPct val="129000"/>
              </a:lnSpc>
              <a:spcBef>
                <a:spcPts val="0"/>
              </a:spcBef>
              <a:spcAft>
                <a:spcPts val="0"/>
              </a:spcAft>
              <a:buClr>
                <a:schemeClr val="dk1"/>
              </a:buClr>
              <a:buFont typeface="Arial"/>
              <a:buNone/>
            </a:pPr>
            <a:r>
              <a:rPr b="1" lang="en" sz="1100">
                <a:solidFill>
                  <a:srgbClr val="093A5A"/>
                </a:solidFill>
                <a:latin typeface="Verdana"/>
                <a:ea typeface="Verdana"/>
                <a:cs typeface="Verdana"/>
                <a:sym typeface="Verdana"/>
              </a:rPr>
              <a:t>Capacity Building of Grantees</a:t>
            </a:r>
            <a:endParaRPr b="1" sz="500">
              <a:solidFill>
                <a:schemeClr val="dk1"/>
              </a:solidFill>
              <a:latin typeface="Verdana"/>
              <a:ea typeface="Verdana"/>
              <a:cs typeface="Verdana"/>
              <a:sym typeface="Verdana"/>
            </a:endParaRPr>
          </a:p>
          <a:p>
            <a:pPr indent="0" lvl="0" marL="0" marR="0" rtl="0" algn="ctr">
              <a:lnSpc>
                <a:spcPct val="129000"/>
              </a:lnSpc>
              <a:spcBef>
                <a:spcPts val="0"/>
              </a:spcBef>
              <a:spcAft>
                <a:spcPts val="0"/>
              </a:spcAft>
              <a:buNone/>
            </a:pPr>
            <a:r>
              <a:t/>
            </a:r>
            <a:endParaRPr b="1" sz="1300">
              <a:solidFill>
                <a:srgbClr val="093A5A"/>
              </a:solidFill>
              <a:latin typeface="Verdana"/>
              <a:ea typeface="Verdana"/>
              <a:cs typeface="Verdana"/>
              <a:sym typeface="Verdana"/>
            </a:endParaRPr>
          </a:p>
        </p:txBody>
      </p:sp>
      <p:sp>
        <p:nvSpPr>
          <p:cNvPr id="335" name="Google Shape;335;p48"/>
          <p:cNvSpPr txBox="1"/>
          <p:nvPr/>
        </p:nvSpPr>
        <p:spPr>
          <a:xfrm>
            <a:off x="3841589" y="2254871"/>
            <a:ext cx="1410300" cy="1921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lt1"/>
                </a:solidFill>
                <a:latin typeface="Verdana"/>
                <a:ea typeface="Verdana"/>
                <a:cs typeface="Verdana"/>
                <a:sym typeface="Verdana"/>
              </a:rPr>
              <a:t>Have several iterations with the grantees in the initial months </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100">
                <a:solidFill>
                  <a:schemeClr val="lt1"/>
                </a:solidFill>
                <a:latin typeface="Verdana"/>
                <a:ea typeface="Verdana"/>
                <a:cs typeface="Verdana"/>
                <a:sym typeface="Verdana"/>
              </a:rPr>
              <a:t>Support monitoring officer in capturing complex indicators</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Font typeface="Arial"/>
              <a:buNone/>
            </a:pPr>
            <a:r>
              <a:t/>
            </a:r>
            <a:endParaRPr sz="1100">
              <a:solidFill>
                <a:schemeClr val="lt1"/>
              </a:solidFill>
              <a:latin typeface="Verdana"/>
              <a:ea typeface="Verdana"/>
              <a:cs typeface="Verdana"/>
              <a:sym typeface="Verdana"/>
            </a:endParaRPr>
          </a:p>
        </p:txBody>
      </p:sp>
      <p:sp>
        <p:nvSpPr>
          <p:cNvPr id="336" name="Google Shape;336;p48"/>
          <p:cNvSpPr/>
          <p:nvPr/>
        </p:nvSpPr>
        <p:spPr>
          <a:xfrm rot="-2849373">
            <a:off x="4368130" y="1931748"/>
            <a:ext cx="258426" cy="258013"/>
          </a:xfrm>
          <a:custGeom>
            <a:rect b="b" l="l" r="r" t="t"/>
            <a:pathLst>
              <a:path extrusionOk="0" h="6339840" w="6350000">
                <a:moveTo>
                  <a:pt x="6350000" y="6339840"/>
                </a:moveTo>
                <a:lnTo>
                  <a:pt x="0" y="6339840"/>
                </a:lnTo>
                <a:lnTo>
                  <a:pt x="0" y="0"/>
                </a:lnTo>
                <a:close/>
              </a:path>
            </a:pathLst>
          </a:custGeom>
          <a:solidFill>
            <a:srgbClr val="FFFDFD"/>
          </a:solidFill>
          <a:ln>
            <a:noFill/>
          </a:ln>
        </p:spPr>
      </p:sp>
      <p:sp>
        <p:nvSpPr>
          <p:cNvPr id="337" name="Google Shape;337;p48"/>
          <p:cNvSpPr/>
          <p:nvPr/>
        </p:nvSpPr>
        <p:spPr>
          <a:xfrm>
            <a:off x="5370275" y="2060750"/>
            <a:ext cx="1661700" cy="2604600"/>
          </a:xfrm>
          <a:prstGeom prst="rect">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48"/>
          <p:cNvSpPr txBox="1"/>
          <p:nvPr/>
        </p:nvSpPr>
        <p:spPr>
          <a:xfrm>
            <a:off x="5536405" y="1170745"/>
            <a:ext cx="1329300" cy="38760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1" lang="en" sz="1100">
                <a:solidFill>
                  <a:srgbClr val="093A5A"/>
                </a:solidFill>
                <a:latin typeface="Verdana"/>
                <a:ea typeface="Verdana"/>
                <a:cs typeface="Verdana"/>
                <a:sym typeface="Verdana"/>
              </a:rPr>
              <a:t>Keeping in Touch</a:t>
            </a:r>
            <a:endParaRPr b="1" sz="1100">
              <a:solidFill>
                <a:srgbClr val="093A5A"/>
              </a:solidFill>
              <a:latin typeface="Verdana"/>
              <a:ea typeface="Verdana"/>
              <a:cs typeface="Verdana"/>
              <a:sym typeface="Verdana"/>
            </a:endParaRPr>
          </a:p>
        </p:txBody>
      </p:sp>
      <p:sp>
        <p:nvSpPr>
          <p:cNvPr id="339" name="Google Shape;339;p48"/>
          <p:cNvSpPr txBox="1"/>
          <p:nvPr/>
        </p:nvSpPr>
        <p:spPr>
          <a:xfrm>
            <a:off x="5617559" y="2329137"/>
            <a:ext cx="1329300" cy="2131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100">
                <a:solidFill>
                  <a:schemeClr val="lt1"/>
                </a:solidFill>
                <a:latin typeface="Verdana"/>
                <a:ea typeface="Verdana"/>
                <a:cs typeface="Verdana"/>
                <a:sym typeface="Verdana"/>
              </a:rPr>
              <a:t>Monthly check-in calls with all grantees</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None/>
            </a:pPr>
            <a:r>
              <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None/>
            </a:pPr>
            <a:r>
              <a:rPr lang="en" sz="1100">
                <a:solidFill>
                  <a:schemeClr val="lt1"/>
                </a:solidFill>
                <a:latin typeface="Verdana"/>
                <a:ea typeface="Verdana"/>
                <a:cs typeface="Verdana"/>
                <a:sym typeface="Verdana"/>
              </a:rPr>
              <a:t>Scope to change indicators, targets or frequency of reporting based on grantee context and experience</a:t>
            </a:r>
            <a:endParaRPr sz="1100">
              <a:solidFill>
                <a:schemeClr val="lt1"/>
              </a:solidFill>
              <a:latin typeface="Verdana"/>
              <a:ea typeface="Verdana"/>
              <a:cs typeface="Verdana"/>
              <a:sym typeface="Verdana"/>
            </a:endParaRPr>
          </a:p>
          <a:p>
            <a:pPr indent="0" lvl="0" marL="0" rtl="0" algn="l">
              <a:lnSpc>
                <a:spcPct val="115000"/>
              </a:lnSpc>
              <a:spcBef>
                <a:spcPts val="0"/>
              </a:spcBef>
              <a:spcAft>
                <a:spcPts val="0"/>
              </a:spcAft>
              <a:buClr>
                <a:schemeClr val="dk1"/>
              </a:buClr>
              <a:buFont typeface="Arial"/>
              <a:buNone/>
            </a:pPr>
            <a:r>
              <a:t/>
            </a:r>
            <a:endParaRPr i="1" sz="1200">
              <a:solidFill>
                <a:schemeClr val="lt1"/>
              </a:solidFill>
              <a:latin typeface="Verdana"/>
              <a:ea typeface="Verdana"/>
              <a:cs typeface="Verdana"/>
              <a:sym typeface="Verdana"/>
            </a:endParaRPr>
          </a:p>
        </p:txBody>
      </p:sp>
      <p:sp>
        <p:nvSpPr>
          <p:cNvPr id="340" name="Google Shape;340;p48"/>
          <p:cNvSpPr/>
          <p:nvPr/>
        </p:nvSpPr>
        <p:spPr>
          <a:xfrm rot="-2849373">
            <a:off x="6062968" y="1931748"/>
            <a:ext cx="258426" cy="258013"/>
          </a:xfrm>
          <a:custGeom>
            <a:rect b="b" l="l" r="r" t="t"/>
            <a:pathLst>
              <a:path extrusionOk="0" h="6339840" w="6350000">
                <a:moveTo>
                  <a:pt x="6350000" y="6339840"/>
                </a:moveTo>
                <a:lnTo>
                  <a:pt x="0" y="6339840"/>
                </a:lnTo>
                <a:lnTo>
                  <a:pt x="0" y="0"/>
                </a:lnTo>
                <a:close/>
              </a:path>
            </a:pathLst>
          </a:custGeom>
          <a:solidFill>
            <a:srgbClr val="FFFDFD"/>
          </a:solidFill>
          <a:ln>
            <a:noFill/>
          </a:ln>
        </p:spPr>
      </p:sp>
      <p:sp>
        <p:nvSpPr>
          <p:cNvPr id="341" name="Google Shape;341;p48"/>
          <p:cNvSpPr/>
          <p:nvPr/>
        </p:nvSpPr>
        <p:spPr>
          <a:xfrm>
            <a:off x="7065117" y="1086503"/>
            <a:ext cx="1661700" cy="3157500"/>
          </a:xfrm>
          <a:prstGeom prst="rect">
            <a:avLst/>
          </a:prstGeom>
          <a:solidFill>
            <a:srgbClr val="6A58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b="1" sz="700"/>
          </a:p>
        </p:txBody>
      </p:sp>
      <p:sp>
        <p:nvSpPr>
          <p:cNvPr id="342" name="Google Shape;342;p48"/>
          <p:cNvSpPr/>
          <p:nvPr/>
        </p:nvSpPr>
        <p:spPr>
          <a:xfrm>
            <a:off x="7065117" y="2060750"/>
            <a:ext cx="1661700" cy="2604600"/>
          </a:xfrm>
          <a:prstGeom prst="rect">
            <a:avLst/>
          </a:prstGeom>
          <a:solidFill>
            <a:srgbClr val="FFFDF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3" name="Google Shape;343;p48"/>
          <p:cNvSpPr txBox="1"/>
          <p:nvPr/>
        </p:nvSpPr>
        <p:spPr>
          <a:xfrm>
            <a:off x="7231296" y="1147436"/>
            <a:ext cx="1329300" cy="797100"/>
          </a:xfrm>
          <a:prstGeom prst="rect">
            <a:avLst/>
          </a:prstGeom>
          <a:noFill/>
          <a:ln>
            <a:noFill/>
          </a:ln>
        </p:spPr>
        <p:txBody>
          <a:bodyPr anchorCtr="0" anchor="ctr" bIns="0" lIns="0" spcFirstLastPara="1" rIns="0" wrap="square" tIns="0">
            <a:noAutofit/>
          </a:bodyPr>
          <a:lstStyle/>
          <a:p>
            <a:pPr indent="0" lvl="0" marL="0" marR="0" rtl="0" algn="ctr">
              <a:lnSpc>
                <a:spcPct val="129000"/>
              </a:lnSpc>
              <a:spcBef>
                <a:spcPts val="0"/>
              </a:spcBef>
              <a:spcAft>
                <a:spcPts val="0"/>
              </a:spcAft>
              <a:buNone/>
            </a:pPr>
            <a:r>
              <a:rPr b="1" lang="en" sz="1100">
                <a:solidFill>
                  <a:schemeClr val="lt1"/>
                </a:solidFill>
                <a:latin typeface="Verdana"/>
                <a:ea typeface="Verdana"/>
                <a:cs typeface="Verdana"/>
                <a:sym typeface="Verdana"/>
              </a:rPr>
              <a:t>Program Evaluation</a:t>
            </a:r>
            <a:endParaRPr b="1" sz="500">
              <a:solidFill>
                <a:schemeClr val="lt1"/>
              </a:solidFill>
              <a:latin typeface="Verdana"/>
              <a:ea typeface="Verdana"/>
              <a:cs typeface="Verdana"/>
              <a:sym typeface="Verdana"/>
            </a:endParaRPr>
          </a:p>
        </p:txBody>
      </p:sp>
      <p:sp>
        <p:nvSpPr>
          <p:cNvPr id="344" name="Google Shape;344;p48"/>
          <p:cNvSpPr/>
          <p:nvPr/>
        </p:nvSpPr>
        <p:spPr>
          <a:xfrm rot="-2849373">
            <a:off x="7757820" y="1931748"/>
            <a:ext cx="258426" cy="258013"/>
          </a:xfrm>
          <a:custGeom>
            <a:rect b="b" l="l" r="r" t="t"/>
            <a:pathLst>
              <a:path extrusionOk="0" h="6339840" w="6350000">
                <a:moveTo>
                  <a:pt x="6350000" y="6339840"/>
                </a:moveTo>
                <a:lnTo>
                  <a:pt x="0" y="6339840"/>
                </a:lnTo>
                <a:lnTo>
                  <a:pt x="0" y="0"/>
                </a:lnTo>
                <a:close/>
              </a:path>
            </a:pathLst>
          </a:custGeom>
          <a:solidFill>
            <a:srgbClr val="6A589F"/>
          </a:solidFill>
          <a:ln>
            <a:noFill/>
          </a:ln>
        </p:spPr>
      </p:sp>
      <p:sp>
        <p:nvSpPr>
          <p:cNvPr id="345" name="Google Shape;345;p48"/>
          <p:cNvSpPr txBox="1"/>
          <p:nvPr/>
        </p:nvSpPr>
        <p:spPr>
          <a:xfrm>
            <a:off x="7312509" y="2254876"/>
            <a:ext cx="1167000" cy="2311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100">
                <a:solidFill>
                  <a:srgbClr val="193579"/>
                </a:solidFill>
                <a:latin typeface="Verdana"/>
                <a:ea typeface="Verdana"/>
                <a:cs typeface="Verdana"/>
                <a:sym typeface="Verdana"/>
              </a:rPr>
              <a:t>Seek b</a:t>
            </a:r>
            <a:r>
              <a:rPr lang="en" sz="1100">
                <a:solidFill>
                  <a:srgbClr val="193579"/>
                </a:solidFill>
                <a:latin typeface="Verdana"/>
                <a:ea typeface="Verdana"/>
                <a:cs typeface="Verdana"/>
                <a:sym typeface="Verdana"/>
              </a:rPr>
              <a:t>uy in for stakeholder and monitoring data used in pilot evaluation.</a:t>
            </a:r>
            <a:endParaRPr sz="1100">
              <a:solidFill>
                <a:srgbClr val="193579"/>
              </a:solidFill>
              <a:latin typeface="Verdana"/>
              <a:ea typeface="Verdana"/>
              <a:cs typeface="Verdana"/>
              <a:sym typeface="Verdana"/>
            </a:endParaRPr>
          </a:p>
          <a:p>
            <a:pPr indent="0" lvl="0" marL="0" rtl="0" algn="l">
              <a:lnSpc>
                <a:spcPct val="115000"/>
              </a:lnSpc>
              <a:spcBef>
                <a:spcPts val="0"/>
              </a:spcBef>
              <a:spcAft>
                <a:spcPts val="0"/>
              </a:spcAft>
              <a:buNone/>
            </a:pPr>
            <a:r>
              <a:t/>
            </a:r>
            <a:endParaRPr sz="1100">
              <a:solidFill>
                <a:srgbClr val="193579"/>
              </a:solidFill>
              <a:latin typeface="Verdana"/>
              <a:ea typeface="Verdana"/>
              <a:cs typeface="Verdana"/>
              <a:sym typeface="Verdana"/>
            </a:endParaRPr>
          </a:p>
          <a:p>
            <a:pPr indent="0" lvl="0" marL="0" rtl="0" algn="l">
              <a:lnSpc>
                <a:spcPct val="115000"/>
              </a:lnSpc>
              <a:spcBef>
                <a:spcPts val="0"/>
              </a:spcBef>
              <a:spcAft>
                <a:spcPts val="0"/>
              </a:spcAft>
              <a:buNone/>
            </a:pPr>
            <a:r>
              <a:rPr lang="en" sz="1100">
                <a:solidFill>
                  <a:srgbClr val="193579"/>
                </a:solidFill>
                <a:latin typeface="Verdana"/>
                <a:ea typeface="Verdana"/>
                <a:cs typeface="Verdana"/>
                <a:sym typeface="Verdana"/>
              </a:rPr>
              <a:t>Ensure evaluations were designed jointly with implementing grantees.</a:t>
            </a:r>
            <a:endParaRPr sz="1100">
              <a:solidFill>
                <a:srgbClr val="193579"/>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9" name="Shape 349"/>
        <p:cNvGrpSpPr/>
        <p:nvPr/>
      </p:nvGrpSpPr>
      <p:grpSpPr>
        <a:xfrm>
          <a:off x="0" y="0"/>
          <a:ext cx="0" cy="0"/>
          <a:chOff x="0" y="0"/>
          <a:chExt cx="0" cy="0"/>
        </a:xfrm>
      </p:grpSpPr>
      <p:sp>
        <p:nvSpPr>
          <p:cNvPr id="350" name="Google Shape;350;p49"/>
          <p:cNvSpPr txBox="1"/>
          <p:nvPr/>
        </p:nvSpPr>
        <p:spPr>
          <a:xfrm>
            <a:off x="304225" y="148150"/>
            <a:ext cx="7730100" cy="461700"/>
          </a:xfrm>
          <a:prstGeom prst="rect">
            <a:avLst/>
          </a:prstGeom>
          <a:noFill/>
          <a:ln>
            <a:noFill/>
          </a:ln>
        </p:spPr>
        <p:txBody>
          <a:bodyPr anchorCtr="0" anchor="t" bIns="45725" lIns="45725" spcFirstLastPara="1" rIns="45725" wrap="square" tIns="45725">
            <a:spAutoFit/>
          </a:bodyPr>
          <a:lstStyle/>
          <a:p>
            <a:pPr indent="0" lvl="0" marL="0" rtl="0" algn="l">
              <a:lnSpc>
                <a:spcPct val="120000"/>
              </a:lnSpc>
              <a:spcBef>
                <a:spcPts val="0"/>
              </a:spcBef>
              <a:spcAft>
                <a:spcPts val="0"/>
              </a:spcAft>
              <a:buNone/>
            </a:pPr>
            <a:r>
              <a:rPr b="1" lang="en" sz="2400">
                <a:solidFill>
                  <a:srgbClr val="193579"/>
                </a:solidFill>
                <a:latin typeface="Verdana"/>
                <a:ea typeface="Verdana"/>
                <a:cs typeface="Verdana"/>
                <a:sym typeface="Verdana"/>
              </a:rPr>
              <a:t>Learning Approach</a:t>
            </a:r>
            <a:endParaRPr b="1" sz="2400">
              <a:solidFill>
                <a:srgbClr val="193579"/>
              </a:solidFill>
              <a:latin typeface="Verdana"/>
              <a:ea typeface="Verdana"/>
              <a:cs typeface="Verdana"/>
              <a:sym typeface="Verdana"/>
            </a:endParaRPr>
          </a:p>
        </p:txBody>
      </p:sp>
      <p:sp>
        <p:nvSpPr>
          <p:cNvPr id="351" name="Google Shape;351;p49"/>
          <p:cNvSpPr/>
          <p:nvPr/>
        </p:nvSpPr>
        <p:spPr>
          <a:xfrm>
            <a:off x="380425" y="665163"/>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pic>
        <p:nvPicPr>
          <p:cNvPr id="352" name="Google Shape;352;p49"/>
          <p:cNvPicPr preferRelativeResize="0"/>
          <p:nvPr/>
        </p:nvPicPr>
        <p:blipFill>
          <a:blip r:embed="rId3">
            <a:alphaModFix/>
          </a:blip>
          <a:stretch>
            <a:fillRect/>
          </a:stretch>
        </p:blipFill>
        <p:spPr>
          <a:xfrm>
            <a:off x="6792300" y="292527"/>
            <a:ext cx="2231702" cy="1477997"/>
          </a:xfrm>
          <a:prstGeom prst="rect">
            <a:avLst/>
          </a:prstGeom>
          <a:noFill/>
          <a:ln>
            <a:noFill/>
          </a:ln>
        </p:spPr>
      </p:pic>
      <p:sp>
        <p:nvSpPr>
          <p:cNvPr id="353" name="Google Shape;353;p49"/>
          <p:cNvSpPr txBox="1"/>
          <p:nvPr/>
        </p:nvSpPr>
        <p:spPr>
          <a:xfrm>
            <a:off x="6792625" y="1690675"/>
            <a:ext cx="2231700" cy="738900"/>
          </a:xfrm>
          <a:prstGeom prst="rect">
            <a:avLst/>
          </a:prstGeom>
          <a:solidFill>
            <a:srgbClr val="6A589F"/>
          </a:solidFill>
          <a:ln>
            <a:noFill/>
          </a:ln>
        </p:spPr>
        <p:txBody>
          <a:bodyPr anchorCtr="0" anchor="t" bIns="91425" lIns="91425" spcFirstLastPara="1" rIns="91425" wrap="square" tIns="91425">
            <a:spAutoFit/>
          </a:bodyPr>
          <a:lstStyle/>
          <a:p>
            <a:pPr indent="0" lvl="0" marL="0" rtl="0" algn="ctr">
              <a:spcBef>
                <a:spcPts val="2600"/>
              </a:spcBef>
              <a:spcAft>
                <a:spcPts val="1100"/>
              </a:spcAft>
              <a:buNone/>
            </a:pPr>
            <a:r>
              <a:rPr lang="en" sz="1200">
                <a:solidFill>
                  <a:schemeClr val="lt1"/>
                </a:solidFill>
                <a:latin typeface="Verdana"/>
                <a:ea typeface="Verdana"/>
                <a:cs typeface="Verdana"/>
                <a:sym typeface="Verdana"/>
              </a:rPr>
              <a:t>Documenting production processes: Makhana collective production cycle</a:t>
            </a:r>
            <a:endParaRPr sz="900">
              <a:solidFill>
                <a:schemeClr val="lt1"/>
              </a:solidFill>
              <a:latin typeface="Verdana"/>
              <a:ea typeface="Verdana"/>
              <a:cs typeface="Verdana"/>
              <a:sym typeface="Verdana"/>
            </a:endParaRPr>
          </a:p>
        </p:txBody>
      </p:sp>
      <p:pic>
        <p:nvPicPr>
          <p:cNvPr id="354" name="Google Shape;354;p49"/>
          <p:cNvPicPr preferRelativeResize="0"/>
          <p:nvPr/>
        </p:nvPicPr>
        <p:blipFill>
          <a:blip r:embed="rId4">
            <a:alphaModFix/>
          </a:blip>
          <a:stretch>
            <a:fillRect/>
          </a:stretch>
        </p:blipFill>
        <p:spPr>
          <a:xfrm>
            <a:off x="6792300" y="2477800"/>
            <a:ext cx="1171325" cy="2296975"/>
          </a:xfrm>
          <a:prstGeom prst="rect">
            <a:avLst/>
          </a:prstGeom>
          <a:noFill/>
          <a:ln>
            <a:noFill/>
          </a:ln>
        </p:spPr>
      </p:pic>
      <p:pic>
        <p:nvPicPr>
          <p:cNvPr id="355" name="Google Shape;355;p49"/>
          <p:cNvPicPr preferRelativeResize="0"/>
          <p:nvPr/>
        </p:nvPicPr>
        <p:blipFill rotWithShape="1">
          <a:blip r:embed="rId5">
            <a:alphaModFix/>
          </a:blip>
          <a:srcRect b="-11278" l="7372" r="8756" t="2096"/>
          <a:stretch/>
        </p:blipFill>
        <p:spPr>
          <a:xfrm>
            <a:off x="7177675" y="3892625"/>
            <a:ext cx="1922525" cy="1265001"/>
          </a:xfrm>
          <a:prstGeom prst="rect">
            <a:avLst/>
          </a:prstGeom>
          <a:noFill/>
          <a:ln>
            <a:noFill/>
          </a:ln>
        </p:spPr>
      </p:pic>
      <p:sp>
        <p:nvSpPr>
          <p:cNvPr id="356" name="Google Shape;356;p49"/>
          <p:cNvSpPr txBox="1"/>
          <p:nvPr/>
        </p:nvSpPr>
        <p:spPr>
          <a:xfrm>
            <a:off x="-76200" y="911650"/>
            <a:ext cx="6792300" cy="4026000"/>
          </a:xfrm>
          <a:prstGeom prst="rect">
            <a:avLst/>
          </a:prstGeom>
          <a:noFill/>
          <a:ln>
            <a:noFill/>
          </a:ln>
        </p:spPr>
        <p:txBody>
          <a:bodyPr anchorCtr="0" anchor="t" bIns="91425" lIns="91425" spcFirstLastPara="1" rIns="91425" wrap="square" tIns="91425">
            <a:spAutoFit/>
          </a:bodyPr>
          <a:lstStyle/>
          <a:p>
            <a:pPr indent="-301625" lvl="0" marL="457200" rtl="0" algn="l">
              <a:lnSpc>
                <a:spcPct val="115000"/>
              </a:lnSpc>
              <a:spcBef>
                <a:spcPts val="0"/>
              </a:spcBef>
              <a:spcAft>
                <a:spcPts val="0"/>
              </a:spcAft>
              <a:buClr>
                <a:srgbClr val="193579"/>
              </a:buClr>
              <a:buSzPts val="1150"/>
              <a:buFont typeface="Verdana"/>
              <a:buChar char="●"/>
            </a:pPr>
            <a:r>
              <a:rPr b="1" lang="en" sz="1150">
                <a:solidFill>
                  <a:srgbClr val="193579"/>
                </a:solidFill>
                <a:latin typeface="Verdana"/>
                <a:ea typeface="Verdana"/>
                <a:cs typeface="Verdana"/>
                <a:sym typeface="Verdana"/>
              </a:rPr>
              <a:t>Milestone Based Progress and Learning Review to Support Course Correction and Adaptation</a:t>
            </a:r>
            <a:endParaRPr b="1" sz="1150">
              <a:solidFill>
                <a:srgbClr val="193579"/>
              </a:solidFill>
              <a:latin typeface="Verdana"/>
              <a:ea typeface="Verdana"/>
              <a:cs typeface="Verdana"/>
              <a:sym typeface="Verdana"/>
            </a:endParaRPr>
          </a:p>
          <a:p>
            <a:pPr indent="-301625" lvl="1" marL="914400" rtl="0" algn="l">
              <a:lnSpc>
                <a:spcPct val="115000"/>
              </a:lnSpc>
              <a:spcBef>
                <a:spcPts val="0"/>
              </a:spcBef>
              <a:spcAft>
                <a:spcPts val="0"/>
              </a:spcAft>
              <a:buClr>
                <a:srgbClr val="193579"/>
              </a:buClr>
              <a:buSzPts val="1150"/>
              <a:buFont typeface="Verdana"/>
              <a:buChar char="○"/>
            </a:pPr>
            <a:r>
              <a:rPr lang="en" sz="1150">
                <a:solidFill>
                  <a:srgbClr val="193579"/>
                </a:solidFill>
                <a:latin typeface="Verdana"/>
                <a:ea typeface="Verdana"/>
                <a:cs typeface="Verdana"/>
                <a:sym typeface="Verdana"/>
              </a:rPr>
              <a:t>Informed project participant selection criteria, helped facilitate outreach to government stakeholders by connecting to other relevant project partners.</a:t>
            </a:r>
            <a:endParaRPr sz="1150">
              <a:solidFill>
                <a:srgbClr val="193579"/>
              </a:solidFill>
              <a:latin typeface="Verdana"/>
              <a:ea typeface="Verdana"/>
              <a:cs typeface="Verdana"/>
              <a:sym typeface="Verdana"/>
            </a:endParaRPr>
          </a:p>
          <a:p>
            <a:pPr indent="0" lvl="0" marL="914400" rtl="0" algn="l">
              <a:lnSpc>
                <a:spcPct val="115000"/>
              </a:lnSpc>
              <a:spcBef>
                <a:spcPts val="0"/>
              </a:spcBef>
              <a:spcAft>
                <a:spcPts val="0"/>
              </a:spcAft>
              <a:buNone/>
            </a:pPr>
            <a:r>
              <a:t/>
            </a:r>
            <a:endParaRPr sz="1150">
              <a:solidFill>
                <a:srgbClr val="193579"/>
              </a:solidFill>
              <a:latin typeface="Verdana"/>
              <a:ea typeface="Verdana"/>
              <a:cs typeface="Verdana"/>
              <a:sym typeface="Verdana"/>
            </a:endParaRPr>
          </a:p>
          <a:p>
            <a:pPr indent="-301625" lvl="0" marL="457200" rtl="0" algn="l">
              <a:lnSpc>
                <a:spcPct val="115000"/>
              </a:lnSpc>
              <a:spcBef>
                <a:spcPts val="0"/>
              </a:spcBef>
              <a:spcAft>
                <a:spcPts val="0"/>
              </a:spcAft>
              <a:buClr>
                <a:srgbClr val="193579"/>
              </a:buClr>
              <a:buSzPts val="1150"/>
              <a:buFont typeface="Verdana"/>
              <a:buChar char="●"/>
            </a:pPr>
            <a:r>
              <a:rPr b="1" lang="en" sz="1150">
                <a:solidFill>
                  <a:srgbClr val="193579"/>
                </a:solidFill>
                <a:latin typeface="Verdana"/>
                <a:ea typeface="Verdana"/>
                <a:cs typeface="Verdana"/>
                <a:sym typeface="Verdana"/>
              </a:rPr>
              <a:t>Peer Learning Meets and Whatsapp Platform to Facilitate Cross-Project Exchanges Across Implementation and Evaluation Teams </a:t>
            </a:r>
            <a:endParaRPr b="1" sz="1150">
              <a:solidFill>
                <a:srgbClr val="193579"/>
              </a:solidFill>
              <a:latin typeface="Verdana"/>
              <a:ea typeface="Verdana"/>
              <a:cs typeface="Verdana"/>
              <a:sym typeface="Verdana"/>
            </a:endParaRPr>
          </a:p>
          <a:p>
            <a:pPr indent="-301625" lvl="1" marL="914400" rtl="0" algn="l">
              <a:lnSpc>
                <a:spcPct val="115000"/>
              </a:lnSpc>
              <a:spcBef>
                <a:spcPts val="0"/>
              </a:spcBef>
              <a:spcAft>
                <a:spcPts val="0"/>
              </a:spcAft>
              <a:buClr>
                <a:srgbClr val="193579"/>
              </a:buClr>
              <a:buSzPts val="1150"/>
              <a:buFont typeface="Verdana"/>
              <a:buChar char="○"/>
            </a:pPr>
            <a:r>
              <a:rPr lang="en" sz="1150">
                <a:solidFill>
                  <a:srgbClr val="193579"/>
                </a:solidFill>
                <a:latin typeface="Verdana"/>
                <a:ea typeface="Verdana"/>
                <a:cs typeface="Verdana"/>
                <a:sym typeface="Verdana"/>
              </a:rPr>
              <a:t>Anchored around reflecting and sharing achievements, challenges, learning,  e.g. understanding unit economics of collective enterprises</a:t>
            </a:r>
            <a:endParaRPr sz="1150">
              <a:solidFill>
                <a:srgbClr val="193579"/>
              </a:solidFill>
              <a:latin typeface="Verdana"/>
              <a:ea typeface="Verdana"/>
              <a:cs typeface="Verdana"/>
              <a:sym typeface="Verdana"/>
            </a:endParaRPr>
          </a:p>
          <a:p>
            <a:pPr indent="-301625" lvl="1" marL="914400" rtl="0" algn="l">
              <a:lnSpc>
                <a:spcPct val="115000"/>
              </a:lnSpc>
              <a:spcBef>
                <a:spcPts val="0"/>
              </a:spcBef>
              <a:spcAft>
                <a:spcPts val="0"/>
              </a:spcAft>
              <a:buClr>
                <a:srgbClr val="193579"/>
              </a:buClr>
              <a:buSzPts val="1150"/>
              <a:buFont typeface="Verdana"/>
              <a:buChar char="○"/>
            </a:pPr>
            <a:r>
              <a:rPr lang="en" sz="1150">
                <a:solidFill>
                  <a:srgbClr val="193579"/>
                </a:solidFill>
                <a:latin typeface="Verdana"/>
                <a:ea typeface="Verdana"/>
                <a:cs typeface="Verdana"/>
                <a:sym typeface="Verdana"/>
              </a:rPr>
              <a:t>Seeking support and guidance around specific aspects e.g. COVID preparedness strategies and undertaking data collection in this context </a:t>
            </a:r>
            <a:endParaRPr sz="1150">
              <a:solidFill>
                <a:srgbClr val="193579"/>
              </a:solidFill>
              <a:latin typeface="Verdana"/>
              <a:ea typeface="Verdana"/>
              <a:cs typeface="Verdana"/>
              <a:sym typeface="Verdana"/>
            </a:endParaRPr>
          </a:p>
          <a:p>
            <a:pPr indent="-301625" lvl="1" marL="914400" rtl="0" algn="l">
              <a:lnSpc>
                <a:spcPct val="115000"/>
              </a:lnSpc>
              <a:spcBef>
                <a:spcPts val="0"/>
              </a:spcBef>
              <a:spcAft>
                <a:spcPts val="0"/>
              </a:spcAft>
              <a:buClr>
                <a:srgbClr val="193579"/>
              </a:buClr>
              <a:buSzPts val="1150"/>
              <a:buFont typeface="Verdana"/>
              <a:buChar char="○"/>
            </a:pPr>
            <a:r>
              <a:rPr lang="en" sz="1150">
                <a:solidFill>
                  <a:srgbClr val="193579"/>
                </a:solidFill>
                <a:latin typeface="Verdana"/>
                <a:ea typeface="Verdana"/>
                <a:cs typeface="Verdana"/>
                <a:sym typeface="Verdana"/>
              </a:rPr>
              <a:t>Opportunity to connect bilaterally where needed</a:t>
            </a:r>
            <a:endParaRPr sz="1150">
              <a:solidFill>
                <a:srgbClr val="193579"/>
              </a:solidFill>
              <a:latin typeface="Verdana"/>
              <a:ea typeface="Verdana"/>
              <a:cs typeface="Verdana"/>
              <a:sym typeface="Verdana"/>
            </a:endParaRPr>
          </a:p>
          <a:p>
            <a:pPr indent="0" lvl="0" marL="914400" rtl="0" algn="l">
              <a:lnSpc>
                <a:spcPct val="115000"/>
              </a:lnSpc>
              <a:spcBef>
                <a:spcPts val="0"/>
              </a:spcBef>
              <a:spcAft>
                <a:spcPts val="0"/>
              </a:spcAft>
              <a:buNone/>
            </a:pPr>
            <a:r>
              <a:t/>
            </a:r>
            <a:endParaRPr sz="1150">
              <a:solidFill>
                <a:srgbClr val="193579"/>
              </a:solidFill>
              <a:latin typeface="Verdana"/>
              <a:ea typeface="Verdana"/>
              <a:cs typeface="Verdana"/>
              <a:sym typeface="Verdana"/>
            </a:endParaRPr>
          </a:p>
          <a:p>
            <a:pPr indent="-301625" lvl="0" marL="457200" rtl="0" algn="l">
              <a:lnSpc>
                <a:spcPct val="115000"/>
              </a:lnSpc>
              <a:spcBef>
                <a:spcPts val="0"/>
              </a:spcBef>
              <a:spcAft>
                <a:spcPts val="0"/>
              </a:spcAft>
              <a:buClr>
                <a:srgbClr val="193579"/>
              </a:buClr>
              <a:buSzPts val="1150"/>
              <a:buFont typeface="Verdana"/>
              <a:buChar char="●"/>
            </a:pPr>
            <a:r>
              <a:rPr b="1" lang="en" sz="1150">
                <a:solidFill>
                  <a:srgbClr val="193579"/>
                </a:solidFill>
                <a:latin typeface="Verdana"/>
                <a:ea typeface="Verdana"/>
                <a:cs typeface="Verdana"/>
                <a:sym typeface="Verdana"/>
              </a:rPr>
              <a:t>Platforms to Capture, Distil and Share Learning and Tacit Knowledge to Inform Future Programs, e.g., Medium Site</a:t>
            </a:r>
            <a:endParaRPr b="1" sz="1150">
              <a:solidFill>
                <a:srgbClr val="193579"/>
              </a:solidFill>
              <a:latin typeface="Verdana"/>
              <a:ea typeface="Verdana"/>
              <a:cs typeface="Verdana"/>
              <a:sym typeface="Verdana"/>
            </a:endParaRPr>
          </a:p>
          <a:p>
            <a:pPr indent="-301625" lvl="1" marL="914400" rtl="0" algn="l">
              <a:lnSpc>
                <a:spcPct val="115000"/>
              </a:lnSpc>
              <a:spcBef>
                <a:spcPts val="0"/>
              </a:spcBef>
              <a:spcAft>
                <a:spcPts val="0"/>
              </a:spcAft>
              <a:buClr>
                <a:srgbClr val="193579"/>
              </a:buClr>
              <a:buSzPts val="1150"/>
              <a:buFont typeface="Verdana"/>
              <a:buChar char="○"/>
            </a:pPr>
            <a:r>
              <a:rPr lang="en" sz="1150">
                <a:solidFill>
                  <a:srgbClr val="193579"/>
                </a:solidFill>
                <a:latin typeface="Verdana"/>
                <a:ea typeface="Verdana"/>
                <a:cs typeface="Verdana"/>
                <a:sym typeface="Verdana"/>
              </a:rPr>
              <a:t>Documenting process knowledge - why makhana production is a good fit for a collective-based model</a:t>
            </a:r>
            <a:endParaRPr sz="1150">
              <a:solidFill>
                <a:srgbClr val="193579"/>
              </a:solidFill>
              <a:latin typeface="Verdana"/>
              <a:ea typeface="Verdana"/>
              <a:cs typeface="Verdana"/>
              <a:sym typeface="Verdana"/>
            </a:endParaRPr>
          </a:p>
          <a:p>
            <a:pPr indent="-301625" lvl="1" marL="914400" rtl="0" algn="l">
              <a:lnSpc>
                <a:spcPct val="115000"/>
              </a:lnSpc>
              <a:spcBef>
                <a:spcPts val="0"/>
              </a:spcBef>
              <a:spcAft>
                <a:spcPts val="0"/>
              </a:spcAft>
              <a:buClr>
                <a:srgbClr val="193579"/>
              </a:buClr>
              <a:buSzPts val="1150"/>
              <a:buFont typeface="Verdana"/>
              <a:buChar char="○"/>
            </a:pPr>
            <a:r>
              <a:rPr lang="en" sz="1150">
                <a:solidFill>
                  <a:srgbClr val="193579"/>
                </a:solidFill>
                <a:latin typeface="Verdana"/>
                <a:ea typeface="Verdana"/>
                <a:cs typeface="Verdana"/>
                <a:sym typeface="Verdana"/>
              </a:rPr>
              <a:t>How women occupy and navigate spaces conventionally dominated by men e.g. wholesale markets </a:t>
            </a:r>
            <a:endParaRPr sz="1150">
              <a:solidFill>
                <a:srgbClr val="193579"/>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3579"/>
        </a:solidFill>
      </p:bgPr>
    </p:bg>
    <p:spTree>
      <p:nvGrpSpPr>
        <p:cNvPr id="360" name="Shape 360"/>
        <p:cNvGrpSpPr/>
        <p:nvPr/>
      </p:nvGrpSpPr>
      <p:grpSpPr>
        <a:xfrm>
          <a:off x="0" y="0"/>
          <a:ext cx="0" cy="0"/>
          <a:chOff x="0" y="0"/>
          <a:chExt cx="0" cy="0"/>
        </a:xfrm>
      </p:grpSpPr>
      <p:sp>
        <p:nvSpPr>
          <p:cNvPr id="361" name="Google Shape;361;p50"/>
          <p:cNvSpPr txBox="1"/>
          <p:nvPr/>
        </p:nvSpPr>
        <p:spPr>
          <a:xfrm>
            <a:off x="461425" y="1872850"/>
            <a:ext cx="6012000" cy="641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chemeClr val="lt1"/>
                </a:solidFill>
                <a:latin typeface="Verdana"/>
                <a:ea typeface="Verdana"/>
                <a:cs typeface="Verdana"/>
                <a:sym typeface="Verdana"/>
              </a:rPr>
              <a:t>Implementation Lessons</a:t>
            </a:r>
            <a:endParaRPr b="1">
              <a:solidFill>
                <a:schemeClr val="lt1"/>
              </a:solidFill>
              <a:latin typeface="Verdana"/>
              <a:ea typeface="Verdana"/>
              <a:cs typeface="Verdana"/>
              <a:sym typeface="Verdana"/>
            </a:endParaRPr>
          </a:p>
        </p:txBody>
      </p:sp>
      <p:sp>
        <p:nvSpPr>
          <p:cNvPr id="362" name="Google Shape;362;p50"/>
          <p:cNvSpPr/>
          <p:nvPr/>
        </p:nvSpPr>
        <p:spPr>
          <a:xfrm>
            <a:off x="582200" y="2519500"/>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6" name="Shape 366"/>
        <p:cNvGrpSpPr/>
        <p:nvPr/>
      </p:nvGrpSpPr>
      <p:grpSpPr>
        <a:xfrm>
          <a:off x="0" y="0"/>
          <a:ext cx="0" cy="0"/>
          <a:chOff x="0" y="0"/>
          <a:chExt cx="0" cy="0"/>
        </a:xfrm>
      </p:grpSpPr>
      <p:sp>
        <p:nvSpPr>
          <p:cNvPr id="367" name="Google Shape;367;p51"/>
          <p:cNvSpPr txBox="1"/>
          <p:nvPr/>
        </p:nvSpPr>
        <p:spPr>
          <a:xfrm>
            <a:off x="280825" y="156075"/>
            <a:ext cx="68004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 sz="2400">
                <a:solidFill>
                  <a:srgbClr val="193579"/>
                </a:solidFill>
                <a:latin typeface="Verdana"/>
                <a:ea typeface="Verdana"/>
                <a:cs typeface="Verdana"/>
                <a:sym typeface="Verdana"/>
              </a:rPr>
              <a:t>Lessons from Implementation</a:t>
            </a:r>
            <a:endParaRPr b="1" sz="2400">
              <a:solidFill>
                <a:srgbClr val="193579"/>
              </a:solidFill>
              <a:latin typeface="Verdana"/>
              <a:ea typeface="Verdana"/>
              <a:cs typeface="Verdana"/>
              <a:sym typeface="Verdana"/>
            </a:endParaRPr>
          </a:p>
        </p:txBody>
      </p:sp>
      <p:sp>
        <p:nvSpPr>
          <p:cNvPr id="368" name="Google Shape;368;p51"/>
          <p:cNvSpPr/>
          <p:nvPr/>
        </p:nvSpPr>
        <p:spPr>
          <a:xfrm>
            <a:off x="732223" y="898924"/>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58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69" name="Google Shape;369;p51"/>
          <p:cNvGrpSpPr/>
          <p:nvPr/>
        </p:nvGrpSpPr>
        <p:grpSpPr>
          <a:xfrm>
            <a:off x="585628" y="2036000"/>
            <a:ext cx="2496347" cy="3374836"/>
            <a:chOff x="-13133" y="-9533"/>
            <a:chExt cx="6656926" cy="8999562"/>
          </a:xfrm>
        </p:grpSpPr>
        <p:sp>
          <p:nvSpPr>
            <p:cNvPr id="370" name="Google Shape;370;p51"/>
            <p:cNvSpPr txBox="1"/>
            <p:nvPr/>
          </p:nvSpPr>
          <p:spPr>
            <a:xfrm>
              <a:off x="-7" y="-9533"/>
              <a:ext cx="66438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SzPts val="1100"/>
                <a:buNone/>
              </a:pPr>
              <a:r>
                <a:rPr b="1" lang="en" sz="1200">
                  <a:solidFill>
                    <a:srgbClr val="193579"/>
                  </a:solidFill>
                  <a:latin typeface="Verdana"/>
                  <a:ea typeface="Verdana"/>
                  <a:cs typeface="Verdana"/>
                  <a:sym typeface="Verdana"/>
                </a:rPr>
                <a:t>Participatory Processes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Must Be Inclusive</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371" name="Google Shape;371;p51"/>
            <p:cNvSpPr txBox="1"/>
            <p:nvPr/>
          </p:nvSpPr>
          <p:spPr>
            <a:xfrm>
              <a:off x="-13133" y="1635829"/>
              <a:ext cx="6078000" cy="73542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Involving all stakeholders including ground level workers in program level visioning increased their ownership and motivation</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With grantees leading the development of monitoring indicators we made sure the data is relevant for their own program review</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sp>
        <p:nvSpPr>
          <p:cNvPr id="372" name="Google Shape;372;p51"/>
          <p:cNvSpPr/>
          <p:nvPr/>
        </p:nvSpPr>
        <p:spPr>
          <a:xfrm>
            <a:off x="280825" y="630150"/>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
        <p:nvSpPr>
          <p:cNvPr id="373" name="Google Shape;373;p51"/>
          <p:cNvSpPr/>
          <p:nvPr/>
        </p:nvSpPr>
        <p:spPr>
          <a:xfrm>
            <a:off x="3383773" y="898936"/>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006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74" name="Google Shape;374;p51"/>
          <p:cNvGrpSpPr/>
          <p:nvPr/>
        </p:nvGrpSpPr>
        <p:grpSpPr>
          <a:xfrm>
            <a:off x="3237178" y="2036001"/>
            <a:ext cx="2496347" cy="3187785"/>
            <a:chOff x="-13133" y="-177931"/>
            <a:chExt cx="6656927" cy="8500760"/>
          </a:xfrm>
        </p:grpSpPr>
        <p:sp>
          <p:nvSpPr>
            <p:cNvPr id="375" name="Google Shape;375;p51"/>
            <p:cNvSpPr txBox="1"/>
            <p:nvPr/>
          </p:nvSpPr>
          <p:spPr>
            <a:xfrm>
              <a:off x="-7" y="-177931"/>
              <a:ext cx="66438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Building Capacity Without Overburdening</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376" name="Google Shape;376;p51"/>
            <p:cNvSpPr txBox="1"/>
            <p:nvPr/>
          </p:nvSpPr>
          <p:spPr>
            <a:xfrm>
              <a:off x="-13133" y="1635829"/>
              <a:ext cx="6078000" cy="66870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Understanding what is the minimum data points required for program review and course correction</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Making sure there are no tedious data collection requirements helps in getting timely and accurate data</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sp>
        <p:nvSpPr>
          <p:cNvPr id="377" name="Google Shape;377;p51"/>
          <p:cNvSpPr/>
          <p:nvPr/>
        </p:nvSpPr>
        <p:spPr>
          <a:xfrm>
            <a:off x="6201573" y="898936"/>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78" name="Google Shape;378;p51"/>
          <p:cNvGrpSpPr/>
          <p:nvPr/>
        </p:nvGrpSpPr>
        <p:grpSpPr>
          <a:xfrm>
            <a:off x="6054975" y="2036000"/>
            <a:ext cx="2761292" cy="3545968"/>
            <a:chOff x="-13132" y="-9533"/>
            <a:chExt cx="6656924" cy="9289933"/>
          </a:xfrm>
        </p:grpSpPr>
        <p:sp>
          <p:nvSpPr>
            <p:cNvPr id="379" name="Google Shape;379;p51"/>
            <p:cNvSpPr txBox="1"/>
            <p:nvPr/>
          </p:nvSpPr>
          <p:spPr>
            <a:xfrm>
              <a:off x="-7" y="-9533"/>
              <a:ext cx="6643800" cy="22260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Importance of Feedback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Loops</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380" name="Google Shape;380;p51"/>
            <p:cNvSpPr txBox="1"/>
            <p:nvPr/>
          </p:nvSpPr>
          <p:spPr>
            <a:xfrm>
              <a:off x="-13132" y="1635800"/>
              <a:ext cx="6467700" cy="76446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Regular check-ins helped us finalise the cadence and data collection mechanism for different indicator types including the complex ones</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We came up with a methodology to collect income data from a representative sample of beneficiaries to ensure data quality and reduce burden on grantees</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pic>
        <p:nvPicPr>
          <p:cNvPr id="381" name="Google Shape;381;p51"/>
          <p:cNvPicPr preferRelativeResize="0"/>
          <p:nvPr/>
        </p:nvPicPr>
        <p:blipFill>
          <a:blip r:embed="rId3">
            <a:alphaModFix/>
          </a:blip>
          <a:stretch>
            <a:fillRect/>
          </a:stretch>
        </p:blipFill>
        <p:spPr>
          <a:xfrm>
            <a:off x="890675" y="1027778"/>
            <a:ext cx="724300" cy="724300"/>
          </a:xfrm>
          <a:prstGeom prst="rect">
            <a:avLst/>
          </a:prstGeom>
          <a:noFill/>
          <a:ln>
            <a:noFill/>
          </a:ln>
        </p:spPr>
      </p:pic>
      <p:pic>
        <p:nvPicPr>
          <p:cNvPr id="382" name="Google Shape;382;p51"/>
          <p:cNvPicPr preferRelativeResize="0"/>
          <p:nvPr/>
        </p:nvPicPr>
        <p:blipFill>
          <a:blip r:embed="rId4">
            <a:alphaModFix/>
          </a:blip>
          <a:stretch>
            <a:fillRect/>
          </a:stretch>
        </p:blipFill>
        <p:spPr>
          <a:xfrm>
            <a:off x="3598188" y="1115700"/>
            <a:ext cx="620163" cy="620163"/>
          </a:xfrm>
          <a:prstGeom prst="rect">
            <a:avLst/>
          </a:prstGeom>
          <a:noFill/>
          <a:ln>
            <a:noFill/>
          </a:ln>
        </p:spPr>
      </p:pic>
      <p:pic>
        <p:nvPicPr>
          <p:cNvPr id="383" name="Google Shape;383;p51"/>
          <p:cNvPicPr preferRelativeResize="0"/>
          <p:nvPr/>
        </p:nvPicPr>
        <p:blipFill>
          <a:blip r:embed="rId5">
            <a:alphaModFix/>
          </a:blip>
          <a:stretch>
            <a:fillRect/>
          </a:stretch>
        </p:blipFill>
        <p:spPr>
          <a:xfrm>
            <a:off x="6416000" y="1115713"/>
            <a:ext cx="620150" cy="620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7" name="Shape 387"/>
        <p:cNvGrpSpPr/>
        <p:nvPr/>
      </p:nvGrpSpPr>
      <p:grpSpPr>
        <a:xfrm>
          <a:off x="0" y="0"/>
          <a:ext cx="0" cy="0"/>
          <a:chOff x="0" y="0"/>
          <a:chExt cx="0" cy="0"/>
        </a:xfrm>
      </p:grpSpPr>
      <p:sp>
        <p:nvSpPr>
          <p:cNvPr id="388" name="Google Shape;388;p52"/>
          <p:cNvSpPr txBox="1"/>
          <p:nvPr/>
        </p:nvSpPr>
        <p:spPr>
          <a:xfrm>
            <a:off x="204625" y="79875"/>
            <a:ext cx="68004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 sz="2400">
                <a:solidFill>
                  <a:srgbClr val="193579"/>
                </a:solidFill>
                <a:latin typeface="Verdana"/>
                <a:ea typeface="Verdana"/>
                <a:cs typeface="Verdana"/>
                <a:sym typeface="Verdana"/>
              </a:rPr>
              <a:t>Lessons</a:t>
            </a:r>
            <a:r>
              <a:rPr b="1" lang="en" sz="2400">
                <a:solidFill>
                  <a:srgbClr val="193579"/>
                </a:solidFill>
                <a:latin typeface="Verdana"/>
                <a:ea typeface="Verdana"/>
                <a:cs typeface="Verdana"/>
                <a:sym typeface="Verdana"/>
              </a:rPr>
              <a:t> from Implementation</a:t>
            </a:r>
            <a:endParaRPr b="1" sz="2400">
              <a:solidFill>
                <a:srgbClr val="193579"/>
              </a:solidFill>
              <a:latin typeface="Verdana"/>
              <a:ea typeface="Verdana"/>
              <a:cs typeface="Verdana"/>
              <a:sym typeface="Verdana"/>
            </a:endParaRPr>
          </a:p>
        </p:txBody>
      </p:sp>
      <p:sp>
        <p:nvSpPr>
          <p:cNvPr id="389" name="Google Shape;389;p52"/>
          <p:cNvSpPr/>
          <p:nvPr/>
        </p:nvSpPr>
        <p:spPr>
          <a:xfrm>
            <a:off x="351223" y="898924"/>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58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90" name="Google Shape;390;p52"/>
          <p:cNvGrpSpPr/>
          <p:nvPr/>
        </p:nvGrpSpPr>
        <p:grpSpPr>
          <a:xfrm>
            <a:off x="357028" y="2112200"/>
            <a:ext cx="2496347" cy="3314761"/>
            <a:chOff x="-13133" y="-9533"/>
            <a:chExt cx="6656926" cy="8839362"/>
          </a:xfrm>
        </p:grpSpPr>
        <p:sp>
          <p:nvSpPr>
            <p:cNvPr id="391" name="Google Shape;391;p52"/>
            <p:cNvSpPr txBox="1"/>
            <p:nvPr/>
          </p:nvSpPr>
          <p:spPr>
            <a:xfrm>
              <a:off x="-7" y="-9533"/>
              <a:ext cx="66438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Data Triangulation Mechanisms Help</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392" name="Google Shape;392;p52"/>
            <p:cNvSpPr txBox="1"/>
            <p:nvPr/>
          </p:nvSpPr>
          <p:spPr>
            <a:xfrm>
              <a:off x="-13133" y="1635829"/>
              <a:ext cx="6078000" cy="71940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Setting up data triangulation mechanisms especially for complex indicators helps in improving data quality</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Clr>
                  <a:schemeClr val="dk1"/>
                </a:buClr>
                <a:buSzPts val="1100"/>
                <a:buFont typeface="Arial"/>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Clr>
                  <a:schemeClr val="dk1"/>
                </a:buClr>
                <a:buSzPts val="1100"/>
                <a:buFont typeface="Arial"/>
                <a:buNone/>
              </a:pPr>
              <a:r>
                <a:rPr lang="en" sz="1100">
                  <a:solidFill>
                    <a:srgbClr val="193579"/>
                  </a:solidFill>
                  <a:latin typeface="Verdana"/>
                  <a:ea typeface="Verdana"/>
                  <a:cs typeface="Verdana"/>
                  <a:sym typeface="Verdana"/>
                </a:rPr>
                <a:t>Example - Collecting income data both at women level and enterprise level helped in comparing and triangulation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Clr>
                  <a:schemeClr val="dk1"/>
                </a:buClr>
                <a:buSzPts val="1100"/>
                <a:buFont typeface="Arial"/>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sp>
        <p:nvSpPr>
          <p:cNvPr id="393" name="Google Shape;393;p52"/>
          <p:cNvSpPr/>
          <p:nvPr/>
        </p:nvSpPr>
        <p:spPr>
          <a:xfrm>
            <a:off x="204625" y="553950"/>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
        <p:nvSpPr>
          <p:cNvPr id="394" name="Google Shape;394;p52"/>
          <p:cNvSpPr/>
          <p:nvPr/>
        </p:nvSpPr>
        <p:spPr>
          <a:xfrm>
            <a:off x="3002773" y="898936"/>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006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395" name="Google Shape;395;p52"/>
          <p:cNvGrpSpPr/>
          <p:nvPr/>
        </p:nvGrpSpPr>
        <p:grpSpPr>
          <a:xfrm>
            <a:off x="3008575" y="2112201"/>
            <a:ext cx="3136025" cy="3217811"/>
            <a:chOff x="-13141" y="-177930"/>
            <a:chExt cx="8362734" cy="8580830"/>
          </a:xfrm>
        </p:grpSpPr>
        <p:sp>
          <p:nvSpPr>
            <p:cNvPr id="396" name="Google Shape;396;p52"/>
            <p:cNvSpPr txBox="1"/>
            <p:nvPr/>
          </p:nvSpPr>
          <p:spPr>
            <a:xfrm>
              <a:off x="-7" y="-177930"/>
              <a:ext cx="83496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Regular Monitoring Helps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Grantees’ Cross-Learning</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397" name="Google Shape;397;p52"/>
            <p:cNvSpPr txBox="1"/>
            <p:nvPr/>
          </p:nvSpPr>
          <p:spPr>
            <a:xfrm>
              <a:off x="-13141" y="1635800"/>
              <a:ext cx="6806700" cy="67671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The same intervention is being implemented through different mechanisms by each of the grantee, e.g., ERPs</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Clr>
                  <a:schemeClr val="dk1"/>
                </a:buClr>
                <a:buSzPts val="1100"/>
                <a:buFont typeface="Arial"/>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Clr>
                  <a:schemeClr val="dk1"/>
                </a:buClr>
                <a:buSzPts val="1100"/>
                <a:buFont typeface="Arial"/>
                <a:buNone/>
              </a:pPr>
              <a:r>
                <a:rPr lang="en" sz="1100">
                  <a:solidFill>
                    <a:srgbClr val="193579"/>
                  </a:solidFill>
                  <a:latin typeface="Verdana"/>
                  <a:ea typeface="Verdana"/>
                  <a:cs typeface="Verdana"/>
                  <a:sym typeface="Verdana"/>
                </a:rPr>
                <a:t>Regular discussions help in capturing best practices of one grantee and explore its feasibility with other grantees - Eg: Wages paid by the enterprises</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Clr>
                  <a:schemeClr val="dk1"/>
                </a:buClr>
                <a:buSzPts val="1100"/>
                <a:buFont typeface="Arial"/>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pic>
        <p:nvPicPr>
          <p:cNvPr id="398" name="Google Shape;398;p52"/>
          <p:cNvPicPr preferRelativeResize="0"/>
          <p:nvPr/>
        </p:nvPicPr>
        <p:blipFill rotWithShape="1">
          <a:blip r:embed="rId3">
            <a:alphaModFix/>
          </a:blip>
          <a:srcRect b="0" l="22794" r="9141" t="0"/>
          <a:stretch/>
        </p:blipFill>
        <p:spPr>
          <a:xfrm flipH="1">
            <a:off x="6707451" y="0"/>
            <a:ext cx="2436549" cy="5161449"/>
          </a:xfrm>
          <a:prstGeom prst="rect">
            <a:avLst/>
          </a:prstGeom>
          <a:noFill/>
          <a:ln>
            <a:noFill/>
          </a:ln>
        </p:spPr>
      </p:pic>
      <p:pic>
        <p:nvPicPr>
          <p:cNvPr id="399" name="Google Shape;399;p52"/>
          <p:cNvPicPr preferRelativeResize="0"/>
          <p:nvPr/>
        </p:nvPicPr>
        <p:blipFill>
          <a:blip r:embed="rId4">
            <a:alphaModFix/>
          </a:blip>
          <a:stretch>
            <a:fillRect/>
          </a:stretch>
        </p:blipFill>
        <p:spPr>
          <a:xfrm>
            <a:off x="564549" y="1077086"/>
            <a:ext cx="616451" cy="616472"/>
          </a:xfrm>
          <a:prstGeom prst="rect">
            <a:avLst/>
          </a:prstGeom>
          <a:noFill/>
          <a:ln>
            <a:noFill/>
          </a:ln>
        </p:spPr>
      </p:pic>
      <p:pic>
        <p:nvPicPr>
          <p:cNvPr id="400" name="Google Shape;400;p52"/>
          <p:cNvPicPr preferRelativeResize="0"/>
          <p:nvPr/>
        </p:nvPicPr>
        <p:blipFill>
          <a:blip r:embed="rId5">
            <a:alphaModFix/>
          </a:blip>
          <a:stretch>
            <a:fillRect/>
          </a:stretch>
        </p:blipFill>
        <p:spPr>
          <a:xfrm>
            <a:off x="3216075" y="1198198"/>
            <a:ext cx="616451" cy="616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p53"/>
          <p:cNvSpPr txBox="1"/>
          <p:nvPr/>
        </p:nvSpPr>
        <p:spPr>
          <a:xfrm>
            <a:off x="509425" y="156075"/>
            <a:ext cx="68004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 sz="2400">
                <a:solidFill>
                  <a:srgbClr val="193579"/>
                </a:solidFill>
                <a:latin typeface="Verdana"/>
                <a:ea typeface="Verdana"/>
                <a:cs typeface="Verdana"/>
                <a:sym typeface="Verdana"/>
              </a:rPr>
              <a:t>Lessons</a:t>
            </a:r>
            <a:r>
              <a:rPr b="1" lang="en" sz="2400">
                <a:solidFill>
                  <a:srgbClr val="193579"/>
                </a:solidFill>
                <a:latin typeface="Verdana"/>
                <a:ea typeface="Verdana"/>
                <a:cs typeface="Verdana"/>
                <a:sym typeface="Verdana"/>
              </a:rPr>
              <a:t> from Implementation</a:t>
            </a:r>
            <a:endParaRPr b="1" sz="2400">
              <a:solidFill>
                <a:srgbClr val="193579"/>
              </a:solidFill>
              <a:latin typeface="Verdana"/>
              <a:ea typeface="Verdana"/>
              <a:cs typeface="Verdana"/>
              <a:sym typeface="Verdana"/>
            </a:endParaRPr>
          </a:p>
        </p:txBody>
      </p:sp>
      <p:sp>
        <p:nvSpPr>
          <p:cNvPr id="406" name="Google Shape;406;p53"/>
          <p:cNvSpPr/>
          <p:nvPr/>
        </p:nvSpPr>
        <p:spPr>
          <a:xfrm>
            <a:off x="656023" y="822724"/>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589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07" name="Google Shape;407;p53"/>
          <p:cNvGrpSpPr/>
          <p:nvPr/>
        </p:nvGrpSpPr>
        <p:grpSpPr>
          <a:xfrm>
            <a:off x="509428" y="1959800"/>
            <a:ext cx="2496347" cy="4325348"/>
            <a:chOff x="-13133" y="-9533"/>
            <a:chExt cx="6656926" cy="11534262"/>
          </a:xfrm>
        </p:grpSpPr>
        <p:sp>
          <p:nvSpPr>
            <p:cNvPr id="408" name="Google Shape;408;p53"/>
            <p:cNvSpPr txBox="1"/>
            <p:nvPr/>
          </p:nvSpPr>
          <p:spPr>
            <a:xfrm>
              <a:off x="-7" y="-9533"/>
              <a:ext cx="66438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Frequent Interactions Help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in Course Correction</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409" name="Google Shape;409;p53"/>
            <p:cNvSpPr txBox="1"/>
            <p:nvPr/>
          </p:nvSpPr>
          <p:spPr>
            <a:xfrm>
              <a:off x="-13133" y="1635829"/>
              <a:ext cx="6078000" cy="98889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With implementation uncertainties caused due to COVID-19 pandemic, review of monitoring data helped us course correct where required</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Implementing agencies reprioritized activities, revised targets through discussions without having any implication on resources</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950">
                  <a:solidFill>
                    <a:srgbClr val="193579"/>
                  </a:solidFill>
                  <a:latin typeface="Verdana"/>
                  <a:ea typeface="Verdana"/>
                  <a:cs typeface="Verdana"/>
                  <a:sym typeface="Verdana"/>
                </a:rPr>
                <a:t>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sp>
        <p:nvSpPr>
          <p:cNvPr id="410" name="Google Shape;410;p53"/>
          <p:cNvSpPr/>
          <p:nvPr/>
        </p:nvSpPr>
        <p:spPr>
          <a:xfrm>
            <a:off x="509425" y="630150"/>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
        <p:nvSpPr>
          <p:cNvPr id="411" name="Google Shape;411;p53"/>
          <p:cNvSpPr/>
          <p:nvPr/>
        </p:nvSpPr>
        <p:spPr>
          <a:xfrm>
            <a:off x="3307573" y="822736"/>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C006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12" name="Google Shape;412;p53"/>
          <p:cNvGrpSpPr/>
          <p:nvPr/>
        </p:nvGrpSpPr>
        <p:grpSpPr>
          <a:xfrm>
            <a:off x="3160975" y="1959801"/>
            <a:ext cx="3136025" cy="3407936"/>
            <a:chOff x="-13141" y="-177930"/>
            <a:chExt cx="8362734" cy="9087830"/>
          </a:xfrm>
        </p:grpSpPr>
        <p:sp>
          <p:nvSpPr>
            <p:cNvPr id="413" name="Google Shape;413;p53"/>
            <p:cNvSpPr txBox="1"/>
            <p:nvPr/>
          </p:nvSpPr>
          <p:spPr>
            <a:xfrm>
              <a:off x="-7" y="-177930"/>
              <a:ext cx="83496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Monitoring Systems Help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Build Evidence Portfolio</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414" name="Google Shape;414;p53"/>
            <p:cNvSpPr txBox="1"/>
            <p:nvPr/>
          </p:nvSpPr>
          <p:spPr>
            <a:xfrm>
              <a:off x="-13141" y="1635800"/>
              <a:ext cx="6806700" cy="72741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The monitoring systems help grantees improve their data systems and generate a evidence portfolio to showcase their impact</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Implementation partners are a key audience for learning from the formative and impact evaluation that draw from the monitoring systems.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sp>
        <p:nvSpPr>
          <p:cNvPr id="415" name="Google Shape;415;p53"/>
          <p:cNvSpPr/>
          <p:nvPr/>
        </p:nvSpPr>
        <p:spPr>
          <a:xfrm>
            <a:off x="6125373" y="822736"/>
            <a:ext cx="1043075" cy="1047750"/>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416" name="Google Shape;416;p53"/>
          <p:cNvGrpSpPr/>
          <p:nvPr/>
        </p:nvGrpSpPr>
        <p:grpSpPr>
          <a:xfrm>
            <a:off x="5978774" y="1959801"/>
            <a:ext cx="2761299" cy="3728122"/>
            <a:chOff x="-13133" y="-177930"/>
            <a:chExt cx="6656940" cy="9941659"/>
          </a:xfrm>
        </p:grpSpPr>
        <p:sp>
          <p:nvSpPr>
            <p:cNvPr id="417" name="Google Shape;417;p53"/>
            <p:cNvSpPr txBox="1"/>
            <p:nvPr/>
          </p:nvSpPr>
          <p:spPr>
            <a:xfrm>
              <a:off x="7" y="-177930"/>
              <a:ext cx="6643800" cy="22659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Staying Connected Through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rPr b="1" lang="en" sz="1200">
                  <a:solidFill>
                    <a:srgbClr val="193579"/>
                  </a:solidFill>
                  <a:latin typeface="Verdana"/>
                  <a:ea typeface="Verdana"/>
                  <a:cs typeface="Verdana"/>
                  <a:sym typeface="Verdana"/>
                </a:rPr>
                <a:t>Peer Learning Platform</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Clr>
                  <a:schemeClr val="dk1"/>
                </a:buClr>
                <a:buSzPts val="1100"/>
                <a:buFont typeface="Arial"/>
                <a:buNone/>
              </a:pPr>
              <a:r>
                <a:t/>
              </a:r>
              <a:endParaRPr b="1" sz="1200">
                <a:solidFill>
                  <a:srgbClr val="193579"/>
                </a:solidFill>
                <a:latin typeface="Verdana"/>
                <a:ea typeface="Verdana"/>
                <a:cs typeface="Verdana"/>
                <a:sym typeface="Verdana"/>
              </a:endParaRPr>
            </a:p>
            <a:p>
              <a:pPr indent="0" lvl="0" marL="0" marR="0" rtl="0" algn="l">
                <a:lnSpc>
                  <a:spcPct val="120006"/>
                </a:lnSpc>
                <a:spcBef>
                  <a:spcPts val="0"/>
                </a:spcBef>
                <a:spcAft>
                  <a:spcPts val="0"/>
                </a:spcAft>
                <a:buNone/>
              </a:pPr>
              <a:r>
                <a:t/>
              </a:r>
              <a:endParaRPr b="1" sz="1200">
                <a:solidFill>
                  <a:srgbClr val="193579"/>
                </a:solidFill>
                <a:latin typeface="Verdana"/>
                <a:ea typeface="Verdana"/>
                <a:cs typeface="Verdana"/>
                <a:sym typeface="Verdana"/>
              </a:endParaRPr>
            </a:p>
          </p:txBody>
        </p:sp>
        <p:sp>
          <p:nvSpPr>
            <p:cNvPr id="418" name="Google Shape;418;p53"/>
            <p:cNvSpPr txBox="1"/>
            <p:nvPr/>
          </p:nvSpPr>
          <p:spPr>
            <a:xfrm>
              <a:off x="-13133" y="1635829"/>
              <a:ext cx="6078000" cy="8127900"/>
            </a:xfrm>
            <a:prstGeom prst="rect">
              <a:avLst/>
            </a:prstGeom>
            <a:noFill/>
            <a:ln>
              <a:noFill/>
            </a:ln>
          </p:spPr>
          <p:txBody>
            <a:bodyPr anchorCtr="0" anchor="t" bIns="0" lIns="0" spcFirstLastPara="1" rIns="0" wrap="square" tIns="0">
              <a:spAutoFit/>
            </a:bodyPr>
            <a:lstStyle/>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Peer learning events help grantees feel connected to the overall program and to one another</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rPr lang="en" sz="1100">
                  <a:solidFill>
                    <a:srgbClr val="193579"/>
                  </a:solidFill>
                  <a:latin typeface="Verdana"/>
                  <a:ea typeface="Verdana"/>
                  <a:cs typeface="Verdana"/>
                  <a:sym typeface="Verdana"/>
                </a:rPr>
                <a:t>Grantees are sharing challenges, learning and achievements through WhatsApp group and peer learning meets</a:t>
              </a:r>
              <a:endParaRPr sz="110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a:p>
              <a:pPr indent="0" lvl="0" marL="0" marR="0" rtl="0" algn="l">
                <a:lnSpc>
                  <a:spcPct val="130012"/>
                </a:lnSpc>
                <a:spcBef>
                  <a:spcPts val="0"/>
                </a:spcBef>
                <a:spcAft>
                  <a:spcPts val="0"/>
                </a:spcAft>
                <a:buNone/>
              </a:pPr>
              <a:r>
                <a:t/>
              </a:r>
              <a:endParaRPr sz="950">
                <a:solidFill>
                  <a:srgbClr val="193579"/>
                </a:solidFill>
                <a:latin typeface="Verdana"/>
                <a:ea typeface="Verdana"/>
                <a:cs typeface="Verdana"/>
                <a:sym typeface="Verdana"/>
              </a:endParaRPr>
            </a:p>
          </p:txBody>
        </p:sp>
      </p:grpSp>
      <p:pic>
        <p:nvPicPr>
          <p:cNvPr id="419" name="Google Shape;419;p53"/>
          <p:cNvPicPr preferRelativeResize="0"/>
          <p:nvPr/>
        </p:nvPicPr>
        <p:blipFill>
          <a:blip r:embed="rId3">
            <a:alphaModFix/>
          </a:blip>
          <a:stretch>
            <a:fillRect/>
          </a:stretch>
        </p:blipFill>
        <p:spPr>
          <a:xfrm>
            <a:off x="858988" y="1028646"/>
            <a:ext cx="637149" cy="637149"/>
          </a:xfrm>
          <a:prstGeom prst="rect">
            <a:avLst/>
          </a:prstGeom>
          <a:noFill/>
          <a:ln>
            <a:noFill/>
          </a:ln>
        </p:spPr>
      </p:pic>
      <p:pic>
        <p:nvPicPr>
          <p:cNvPr id="420" name="Google Shape;420;p53"/>
          <p:cNvPicPr preferRelativeResize="0"/>
          <p:nvPr/>
        </p:nvPicPr>
        <p:blipFill>
          <a:blip r:embed="rId4">
            <a:alphaModFix/>
          </a:blip>
          <a:stretch>
            <a:fillRect/>
          </a:stretch>
        </p:blipFill>
        <p:spPr>
          <a:xfrm>
            <a:off x="3528825" y="1065288"/>
            <a:ext cx="563850" cy="563850"/>
          </a:xfrm>
          <a:prstGeom prst="rect">
            <a:avLst/>
          </a:prstGeom>
          <a:noFill/>
          <a:ln>
            <a:noFill/>
          </a:ln>
        </p:spPr>
      </p:pic>
      <p:pic>
        <p:nvPicPr>
          <p:cNvPr id="421" name="Google Shape;421;p53"/>
          <p:cNvPicPr preferRelativeResize="0"/>
          <p:nvPr/>
        </p:nvPicPr>
        <p:blipFill>
          <a:blip r:embed="rId5">
            <a:alphaModFix/>
          </a:blip>
          <a:stretch>
            <a:fillRect/>
          </a:stretch>
        </p:blipFill>
        <p:spPr>
          <a:xfrm>
            <a:off x="6310122" y="1010436"/>
            <a:ext cx="673574" cy="67357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3579"/>
        </a:solidFill>
      </p:bgPr>
    </p:bg>
    <p:spTree>
      <p:nvGrpSpPr>
        <p:cNvPr id="425" name="Shape 425"/>
        <p:cNvGrpSpPr/>
        <p:nvPr/>
      </p:nvGrpSpPr>
      <p:grpSpPr>
        <a:xfrm>
          <a:off x="0" y="0"/>
          <a:ext cx="0" cy="0"/>
          <a:chOff x="0" y="0"/>
          <a:chExt cx="0" cy="0"/>
        </a:xfrm>
      </p:grpSpPr>
      <p:sp>
        <p:nvSpPr>
          <p:cNvPr id="426" name="Google Shape;426;p54"/>
          <p:cNvSpPr/>
          <p:nvPr/>
        </p:nvSpPr>
        <p:spPr>
          <a:xfrm>
            <a:off x="1828500" y="2028000"/>
            <a:ext cx="5487003" cy="1341646"/>
          </a:xfrm>
          <a:custGeom>
            <a:rect b="b" l="l" r="r" t="t"/>
            <a:pathLst>
              <a:path extrusionOk="0" h="984694" w="6436367">
                <a:moveTo>
                  <a:pt x="6311907" y="984694"/>
                </a:moveTo>
                <a:lnTo>
                  <a:pt x="124460" y="984694"/>
                </a:lnTo>
                <a:cubicBezTo>
                  <a:pt x="55880" y="984694"/>
                  <a:pt x="0" y="928814"/>
                  <a:pt x="0" y="860234"/>
                </a:cubicBezTo>
                <a:lnTo>
                  <a:pt x="0" y="124460"/>
                </a:lnTo>
                <a:cubicBezTo>
                  <a:pt x="0" y="55880"/>
                  <a:pt x="55880" y="0"/>
                  <a:pt x="124460" y="0"/>
                </a:cubicBezTo>
                <a:lnTo>
                  <a:pt x="6311907" y="0"/>
                </a:lnTo>
                <a:cubicBezTo>
                  <a:pt x="6380487" y="0"/>
                  <a:pt x="6436367" y="55880"/>
                  <a:pt x="6436367" y="124460"/>
                </a:cubicBezTo>
                <a:lnTo>
                  <a:pt x="6436367" y="860234"/>
                </a:lnTo>
                <a:cubicBezTo>
                  <a:pt x="6436367" y="928814"/>
                  <a:pt x="6380487" y="984694"/>
                  <a:pt x="6311907" y="984694"/>
                </a:cubicBezTo>
                <a:close/>
              </a:path>
            </a:pathLst>
          </a:custGeom>
          <a:solidFill>
            <a:srgbClr val="903E8B"/>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700" u="none" cap="none" strike="noStrike">
              <a:solidFill>
                <a:srgbClr val="000000"/>
              </a:solidFill>
              <a:latin typeface="Josefin Sans"/>
              <a:ea typeface="Josefin Sans"/>
              <a:cs typeface="Josefin Sans"/>
              <a:sym typeface="Josefin Sans"/>
            </a:endParaRPr>
          </a:p>
        </p:txBody>
      </p:sp>
      <p:sp>
        <p:nvSpPr>
          <p:cNvPr id="427" name="Google Shape;427;p54"/>
          <p:cNvSpPr txBox="1"/>
          <p:nvPr/>
        </p:nvSpPr>
        <p:spPr>
          <a:xfrm>
            <a:off x="2128549" y="2460296"/>
            <a:ext cx="5046900" cy="16866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chemeClr val="dk1"/>
              </a:buClr>
              <a:buSzPts val="600"/>
              <a:buFont typeface="Arial"/>
              <a:buNone/>
            </a:pPr>
            <a:r>
              <a:rPr b="1" lang="en">
                <a:solidFill>
                  <a:schemeClr val="lt1"/>
                </a:solidFill>
                <a:latin typeface="Verdana"/>
                <a:ea typeface="Verdana"/>
                <a:cs typeface="Verdana"/>
                <a:sym typeface="Verdana"/>
              </a:rPr>
              <a:t>Learn More About Our Work:</a:t>
            </a:r>
            <a:endParaRPr b="1">
              <a:solidFill>
                <a:schemeClr val="lt1"/>
              </a:solidFill>
              <a:latin typeface="Verdana"/>
              <a:ea typeface="Verdana"/>
              <a:cs typeface="Verdana"/>
              <a:sym typeface="Verdana"/>
            </a:endParaRPr>
          </a:p>
          <a:p>
            <a:pPr indent="0" lvl="0" marL="0" marR="0" rtl="0" algn="ctr">
              <a:lnSpc>
                <a:spcPct val="139958"/>
              </a:lnSpc>
              <a:spcBef>
                <a:spcPts val="0"/>
              </a:spcBef>
              <a:spcAft>
                <a:spcPts val="0"/>
              </a:spcAft>
              <a:buClr>
                <a:schemeClr val="dk1"/>
              </a:buClr>
              <a:buSzPts val="600"/>
              <a:buFont typeface="Arial"/>
              <a:buNone/>
            </a:pPr>
            <a:r>
              <a:rPr lang="en">
                <a:solidFill>
                  <a:schemeClr val="lt1"/>
                </a:solidFill>
                <a:latin typeface="Verdana"/>
                <a:ea typeface="Verdana"/>
                <a:cs typeface="Verdana"/>
                <a:sym typeface="Verdana"/>
              </a:rPr>
              <a:t>Twitter: </a:t>
            </a:r>
            <a:r>
              <a:rPr lang="en" u="sng">
                <a:solidFill>
                  <a:schemeClr val="lt1"/>
                </a:solidFill>
                <a:latin typeface="Verdana"/>
                <a:ea typeface="Verdana"/>
                <a:cs typeface="Verdana"/>
                <a:sym typeface="Verdana"/>
                <a:hlinkClick r:id="rId3">
                  <a:extLst>
                    <a:ext uri="{A12FA001-AC4F-418D-AE19-62706E023703}">
                      <ahyp:hlinkClr val="tx"/>
                    </a:ext>
                  </a:extLst>
                </a:hlinkClick>
              </a:rPr>
              <a:t>@3ieNews</a:t>
            </a:r>
            <a:endParaRPr>
              <a:solidFill>
                <a:schemeClr val="lt1"/>
              </a:solidFill>
              <a:latin typeface="Verdana"/>
              <a:ea typeface="Verdana"/>
              <a:cs typeface="Verdana"/>
              <a:sym typeface="Verdana"/>
            </a:endParaRPr>
          </a:p>
          <a:p>
            <a:pPr indent="0" lvl="0" marL="0" rtl="0" algn="ctr">
              <a:lnSpc>
                <a:spcPct val="139958"/>
              </a:lnSpc>
              <a:spcBef>
                <a:spcPts val="0"/>
              </a:spcBef>
              <a:spcAft>
                <a:spcPts val="0"/>
              </a:spcAft>
              <a:buClr>
                <a:schemeClr val="dk1"/>
              </a:buClr>
              <a:buSzPts val="600"/>
              <a:buFont typeface="Arial"/>
              <a:buNone/>
            </a:pPr>
            <a:r>
              <a:rPr lang="en">
                <a:solidFill>
                  <a:schemeClr val="lt1"/>
                </a:solidFill>
                <a:latin typeface="Verdana"/>
                <a:ea typeface="Verdana"/>
                <a:cs typeface="Verdana"/>
                <a:sym typeface="Verdana"/>
              </a:rPr>
              <a:t>Twitter: </a:t>
            </a:r>
            <a:r>
              <a:rPr lang="en" u="sng">
                <a:solidFill>
                  <a:schemeClr val="lt1"/>
                </a:solidFill>
                <a:latin typeface="Verdana"/>
                <a:ea typeface="Verdana"/>
                <a:cs typeface="Verdana"/>
                <a:sym typeface="Verdana"/>
                <a:hlinkClick r:id="rId4">
                  <a:extLst>
                    <a:ext uri="{A12FA001-AC4F-418D-AE19-62706E023703}">
                      <ahyp:hlinkClr val="tx"/>
                    </a:ext>
                  </a:extLst>
                </a:hlinkClick>
              </a:rPr>
              <a:t>@LeadatKrea</a:t>
            </a:r>
            <a:endParaRPr>
              <a:solidFill>
                <a:schemeClr val="lt1"/>
              </a:solidFill>
              <a:latin typeface="Verdana"/>
              <a:ea typeface="Verdana"/>
              <a:cs typeface="Verdana"/>
              <a:sym typeface="Verdana"/>
            </a:endParaRPr>
          </a:p>
          <a:p>
            <a:pPr indent="0" lvl="0" marL="0" marR="0" rtl="0" algn="ctr">
              <a:lnSpc>
                <a:spcPct val="139958"/>
              </a:lnSpc>
              <a:spcBef>
                <a:spcPts val="0"/>
              </a:spcBef>
              <a:spcAft>
                <a:spcPts val="0"/>
              </a:spcAft>
              <a:buClr>
                <a:schemeClr val="dk1"/>
              </a:buClr>
              <a:buSzPts val="600"/>
              <a:buFont typeface="Arial"/>
              <a:buNone/>
            </a:pPr>
            <a:r>
              <a:t/>
            </a:r>
            <a:endParaRPr>
              <a:solidFill>
                <a:schemeClr val="lt1"/>
              </a:solidFill>
              <a:latin typeface="Verdana"/>
              <a:ea typeface="Verdana"/>
              <a:cs typeface="Verdana"/>
              <a:sym typeface="Verdana"/>
            </a:endParaRPr>
          </a:p>
          <a:p>
            <a:pPr indent="0" lvl="0" marL="0" marR="0" rtl="0" algn="ctr">
              <a:lnSpc>
                <a:spcPct val="139958"/>
              </a:lnSpc>
              <a:spcBef>
                <a:spcPts val="0"/>
              </a:spcBef>
              <a:spcAft>
                <a:spcPts val="0"/>
              </a:spcAft>
              <a:buClr>
                <a:schemeClr val="dk1"/>
              </a:buClr>
              <a:buSzPts val="600"/>
              <a:buFont typeface="Arial"/>
              <a:buNone/>
            </a:pPr>
            <a:r>
              <a:t/>
            </a:r>
            <a:endParaRPr i="0" sz="1300" u="none" cap="none" strike="noStrike">
              <a:solidFill>
                <a:schemeClr val="lt1"/>
              </a:solidFill>
              <a:latin typeface="Verdana"/>
              <a:ea typeface="Verdana"/>
              <a:cs typeface="Verdana"/>
              <a:sym typeface="Verdana"/>
            </a:endParaRPr>
          </a:p>
          <a:p>
            <a:pPr indent="0" lvl="0" marL="0" marR="0" rtl="0" algn="ctr">
              <a:lnSpc>
                <a:spcPct val="139958"/>
              </a:lnSpc>
              <a:spcBef>
                <a:spcPts val="0"/>
              </a:spcBef>
              <a:spcAft>
                <a:spcPts val="0"/>
              </a:spcAft>
              <a:buClr>
                <a:srgbClr val="000000"/>
              </a:buClr>
              <a:buSzPts val="1200"/>
              <a:buFont typeface="Arial"/>
              <a:buNone/>
            </a:pPr>
            <a:r>
              <a:t/>
            </a:r>
            <a:endParaRPr i="0" sz="1300" u="none" cap="none" strike="noStrike">
              <a:solidFill>
                <a:schemeClr val="lt1"/>
              </a:solidFill>
              <a:latin typeface="Verdana"/>
              <a:ea typeface="Verdana"/>
              <a:cs typeface="Verdana"/>
              <a:sym typeface="Verdana"/>
            </a:endParaRPr>
          </a:p>
        </p:txBody>
      </p:sp>
      <p:grpSp>
        <p:nvGrpSpPr>
          <p:cNvPr id="428" name="Google Shape;428;p54"/>
          <p:cNvGrpSpPr/>
          <p:nvPr/>
        </p:nvGrpSpPr>
        <p:grpSpPr>
          <a:xfrm>
            <a:off x="2219825" y="1716613"/>
            <a:ext cx="4704346" cy="575223"/>
            <a:chOff x="0" y="0"/>
            <a:chExt cx="12544923" cy="1533929"/>
          </a:xfrm>
        </p:grpSpPr>
        <p:sp>
          <p:nvSpPr>
            <p:cNvPr id="429" name="Google Shape;429;p54"/>
            <p:cNvSpPr/>
            <p:nvPr/>
          </p:nvSpPr>
          <p:spPr>
            <a:xfrm>
              <a:off x="0" y="0"/>
              <a:ext cx="12544923" cy="1533929"/>
            </a:xfrm>
            <a:custGeom>
              <a:rect b="b" l="l" r="r" t="t"/>
              <a:pathLst>
                <a:path extrusionOk="0" h="672776" w="5502159">
                  <a:moveTo>
                    <a:pt x="5377699" y="672776"/>
                  </a:moveTo>
                  <a:lnTo>
                    <a:pt x="124460" y="672776"/>
                  </a:lnTo>
                  <a:cubicBezTo>
                    <a:pt x="55880" y="672776"/>
                    <a:pt x="0" y="616896"/>
                    <a:pt x="0" y="548316"/>
                  </a:cubicBezTo>
                  <a:lnTo>
                    <a:pt x="0" y="124460"/>
                  </a:lnTo>
                  <a:cubicBezTo>
                    <a:pt x="0" y="55880"/>
                    <a:pt x="55880" y="0"/>
                    <a:pt x="124460" y="0"/>
                  </a:cubicBezTo>
                  <a:lnTo>
                    <a:pt x="5377699" y="0"/>
                  </a:lnTo>
                  <a:cubicBezTo>
                    <a:pt x="5446279" y="0"/>
                    <a:pt x="5502159" y="55880"/>
                    <a:pt x="5502159" y="124460"/>
                  </a:cubicBezTo>
                  <a:lnTo>
                    <a:pt x="5502159" y="548316"/>
                  </a:lnTo>
                  <a:cubicBezTo>
                    <a:pt x="5502159" y="616897"/>
                    <a:pt x="5446279" y="672776"/>
                    <a:pt x="5377699" y="672776"/>
                  </a:cubicBezTo>
                  <a:close/>
                </a:path>
              </a:pathLst>
            </a:custGeom>
            <a:solidFill>
              <a:srgbClr val="B4D2E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700"/>
                <a:buFont typeface="Arial"/>
                <a:buNone/>
              </a:pPr>
              <a:r>
                <a:t/>
              </a:r>
              <a:endParaRPr i="0" sz="700" u="none" cap="none" strike="noStrike">
                <a:solidFill>
                  <a:srgbClr val="000000"/>
                </a:solidFill>
                <a:latin typeface="Josefin Sans"/>
                <a:ea typeface="Josefin Sans"/>
                <a:cs typeface="Josefin Sans"/>
                <a:sym typeface="Josefin Sans"/>
              </a:endParaRPr>
            </a:p>
          </p:txBody>
        </p:sp>
        <p:sp>
          <p:nvSpPr>
            <p:cNvPr id="430" name="Google Shape;430;p54"/>
            <p:cNvSpPr txBox="1"/>
            <p:nvPr/>
          </p:nvSpPr>
          <p:spPr>
            <a:xfrm>
              <a:off x="472876" y="259075"/>
              <a:ext cx="11605800" cy="903000"/>
            </a:xfrm>
            <a:prstGeom prst="rect">
              <a:avLst/>
            </a:prstGeom>
            <a:solidFill>
              <a:srgbClr val="B4D2EE"/>
            </a:solidFill>
            <a:ln>
              <a:noFill/>
            </a:ln>
          </p:spPr>
          <p:txBody>
            <a:bodyPr anchorCtr="0" anchor="ctr" bIns="0" lIns="0" spcFirstLastPara="1" rIns="0" wrap="square" tIns="0">
              <a:noAutofit/>
            </a:bodyPr>
            <a:lstStyle/>
            <a:p>
              <a:pPr indent="0" lvl="0" marL="0" marR="0" rtl="0" algn="ctr">
                <a:lnSpc>
                  <a:spcPct val="130000"/>
                </a:lnSpc>
                <a:spcBef>
                  <a:spcPts val="0"/>
                </a:spcBef>
                <a:spcAft>
                  <a:spcPts val="0"/>
                </a:spcAft>
                <a:buClr>
                  <a:srgbClr val="000000"/>
                </a:buClr>
                <a:buSzPts val="2200"/>
                <a:buFont typeface="Arial"/>
                <a:buNone/>
              </a:pPr>
              <a:r>
                <a:rPr b="1" i="0" lang="en" sz="2200" u="none" cap="none" strike="noStrike">
                  <a:solidFill>
                    <a:srgbClr val="193579"/>
                  </a:solidFill>
                  <a:latin typeface="Verdana"/>
                  <a:ea typeface="Verdana"/>
                  <a:cs typeface="Verdana"/>
                  <a:sym typeface="Verdana"/>
                </a:rPr>
                <a:t>Thank You</a:t>
              </a:r>
              <a:endParaRPr b="1" i="0" sz="700" u="none" cap="none" strike="noStrike">
                <a:solidFill>
                  <a:srgbClr val="193579"/>
                </a:solidFill>
                <a:latin typeface="Verdana"/>
                <a:ea typeface="Verdana"/>
                <a:cs typeface="Verdana"/>
                <a:sym typeface="Verdana"/>
              </a:endParaRPr>
            </a:p>
          </p:txBody>
        </p:sp>
      </p:grpSp>
      <p:sp>
        <p:nvSpPr>
          <p:cNvPr id="431" name="Google Shape;431;p54"/>
          <p:cNvSpPr txBox="1"/>
          <p:nvPr/>
        </p:nvSpPr>
        <p:spPr>
          <a:xfrm>
            <a:off x="1828500" y="3845400"/>
            <a:ext cx="5487000" cy="1298100"/>
          </a:xfrm>
          <a:prstGeom prst="rect">
            <a:avLst/>
          </a:prstGeom>
          <a:noFill/>
          <a:ln>
            <a:noFill/>
          </a:ln>
        </p:spPr>
        <p:txBody>
          <a:bodyPr anchorCtr="0" anchor="t" bIns="45725" lIns="45725" spcFirstLastPara="1" rIns="45725" wrap="square" tIns="45725">
            <a:spAutoFit/>
          </a:bodyPr>
          <a:lstStyle/>
          <a:p>
            <a:pPr indent="0" lvl="0" marL="0" marR="0" rtl="0" algn="ctr">
              <a:lnSpc>
                <a:spcPct val="100000"/>
              </a:lnSpc>
              <a:spcBef>
                <a:spcPts val="800"/>
              </a:spcBef>
              <a:spcAft>
                <a:spcPts val="0"/>
              </a:spcAft>
              <a:buClr>
                <a:schemeClr val="dk1"/>
              </a:buClr>
              <a:buSzPts val="1100"/>
              <a:buFont typeface="Arial"/>
              <a:buNone/>
            </a:pPr>
            <a:r>
              <a:rPr i="1" lang="en" sz="1300">
                <a:solidFill>
                  <a:srgbClr val="FFFFFF"/>
                </a:solidFill>
                <a:latin typeface="Verdana"/>
                <a:ea typeface="Verdana"/>
                <a:cs typeface="Verdana"/>
                <a:sym typeface="Verdana"/>
              </a:rPr>
              <a:t>The views expressed in this presentation are those of the authors and do not necessarily reflect positions or policies of the </a:t>
            </a:r>
            <a:r>
              <a:rPr b="1" i="1" lang="en" sz="1300">
                <a:solidFill>
                  <a:srgbClr val="FFFFFF"/>
                </a:solidFill>
                <a:latin typeface="Verdana"/>
                <a:ea typeface="Verdana"/>
                <a:cs typeface="Verdana"/>
                <a:sym typeface="Verdana"/>
              </a:rPr>
              <a:t>Bill &amp; Melinda Gates Foundation</a:t>
            </a:r>
            <a:r>
              <a:rPr i="1" lang="en" sz="1300">
                <a:solidFill>
                  <a:srgbClr val="FFFFFF"/>
                </a:solidFill>
                <a:latin typeface="Verdana"/>
                <a:ea typeface="Verdana"/>
                <a:cs typeface="Verdana"/>
                <a:sym typeface="Verdana"/>
              </a:rPr>
              <a:t>.</a:t>
            </a:r>
            <a:endParaRPr i="1" sz="1300">
              <a:solidFill>
                <a:srgbClr val="FFFFFF"/>
              </a:solidFill>
              <a:latin typeface="Verdana"/>
              <a:ea typeface="Verdana"/>
              <a:cs typeface="Verdana"/>
              <a:sym typeface="Verdana"/>
            </a:endParaRPr>
          </a:p>
          <a:p>
            <a:pPr indent="0" lvl="0" marL="0" marR="0" rtl="0" algn="ctr">
              <a:lnSpc>
                <a:spcPct val="100000"/>
              </a:lnSpc>
              <a:spcBef>
                <a:spcPts val="800"/>
              </a:spcBef>
              <a:spcAft>
                <a:spcPts val="0"/>
              </a:spcAft>
              <a:buClr>
                <a:schemeClr val="dk1"/>
              </a:buClr>
              <a:buSzPts val="1100"/>
              <a:buFont typeface="Arial"/>
              <a:buNone/>
            </a:pPr>
            <a:r>
              <a:t/>
            </a:r>
            <a:endParaRPr i="1" sz="1300">
              <a:solidFill>
                <a:srgbClr val="093A5A"/>
              </a:solidFill>
              <a:highlight>
                <a:schemeClr val="lt1"/>
              </a:highlight>
              <a:latin typeface="Verdana"/>
              <a:ea typeface="Verdana"/>
              <a:cs typeface="Verdana"/>
              <a:sym typeface="Verdana"/>
            </a:endParaRPr>
          </a:p>
          <a:p>
            <a:pPr indent="0" lvl="0" marL="0" marR="0" rtl="0" algn="ctr">
              <a:lnSpc>
                <a:spcPct val="100000"/>
              </a:lnSpc>
              <a:spcBef>
                <a:spcPts val="800"/>
              </a:spcBef>
              <a:spcAft>
                <a:spcPts val="800"/>
              </a:spcAft>
              <a:buClr>
                <a:srgbClr val="000000"/>
              </a:buClr>
              <a:buSzPts val="1400"/>
              <a:buFont typeface="Arial"/>
              <a:buNone/>
            </a:pPr>
            <a:r>
              <a:t/>
            </a:r>
            <a:endParaRPr i="1" sz="1300">
              <a:solidFill>
                <a:srgbClr val="093A5A"/>
              </a:solidFill>
              <a:highlight>
                <a:schemeClr val="lt1"/>
              </a:highlight>
              <a:latin typeface="Verdana"/>
              <a:ea typeface="Verdana"/>
              <a:cs typeface="Verdana"/>
              <a:sym typeface="Verdana"/>
            </a:endParaRPr>
          </a:p>
        </p:txBody>
      </p:sp>
      <p:pic>
        <p:nvPicPr>
          <p:cNvPr id="432" name="Google Shape;432;p54"/>
          <p:cNvPicPr preferRelativeResize="0"/>
          <p:nvPr/>
        </p:nvPicPr>
        <p:blipFill>
          <a:blip r:embed="rId5">
            <a:alphaModFix/>
          </a:blip>
          <a:stretch>
            <a:fillRect/>
          </a:stretch>
        </p:blipFill>
        <p:spPr>
          <a:xfrm>
            <a:off x="2270100" y="600900"/>
            <a:ext cx="2187675" cy="729225"/>
          </a:xfrm>
          <a:prstGeom prst="rect">
            <a:avLst/>
          </a:prstGeom>
          <a:noFill/>
          <a:ln>
            <a:noFill/>
          </a:ln>
        </p:spPr>
      </p:pic>
      <p:pic>
        <p:nvPicPr>
          <p:cNvPr id="433" name="Google Shape;433;p54"/>
          <p:cNvPicPr preferRelativeResize="0"/>
          <p:nvPr/>
        </p:nvPicPr>
        <p:blipFill rotWithShape="1">
          <a:blip r:embed="rId6">
            <a:alphaModFix/>
          </a:blip>
          <a:srcRect b="159" l="0" r="0" t="159"/>
          <a:stretch/>
        </p:blipFill>
        <p:spPr>
          <a:xfrm>
            <a:off x="4686225" y="614625"/>
            <a:ext cx="2187674" cy="701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3579"/>
        </a:solidFill>
      </p:bgPr>
    </p:bg>
    <p:spTree>
      <p:nvGrpSpPr>
        <p:cNvPr id="226" name="Shape 226"/>
        <p:cNvGrpSpPr/>
        <p:nvPr/>
      </p:nvGrpSpPr>
      <p:grpSpPr>
        <a:xfrm>
          <a:off x="0" y="0"/>
          <a:ext cx="0" cy="0"/>
          <a:chOff x="0" y="0"/>
          <a:chExt cx="0" cy="0"/>
        </a:xfrm>
      </p:grpSpPr>
      <p:sp>
        <p:nvSpPr>
          <p:cNvPr id="227" name="Google Shape;227;p40"/>
          <p:cNvSpPr txBox="1"/>
          <p:nvPr/>
        </p:nvSpPr>
        <p:spPr>
          <a:xfrm>
            <a:off x="461425" y="1872850"/>
            <a:ext cx="6012000" cy="1098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chemeClr val="lt1"/>
                </a:solidFill>
                <a:latin typeface="Verdana"/>
                <a:ea typeface="Verdana"/>
                <a:cs typeface="Verdana"/>
                <a:sym typeface="Verdana"/>
              </a:rPr>
              <a:t>Why is SWASHAKT a Complex Program?</a:t>
            </a:r>
            <a:endParaRPr b="1">
              <a:solidFill>
                <a:schemeClr val="lt1"/>
              </a:solidFill>
              <a:latin typeface="Verdana"/>
              <a:ea typeface="Verdana"/>
              <a:cs typeface="Verdana"/>
              <a:sym typeface="Verdana"/>
            </a:endParaRPr>
          </a:p>
        </p:txBody>
      </p:sp>
      <p:sp>
        <p:nvSpPr>
          <p:cNvPr id="228" name="Google Shape;228;p40"/>
          <p:cNvSpPr/>
          <p:nvPr/>
        </p:nvSpPr>
        <p:spPr>
          <a:xfrm>
            <a:off x="595775" y="3044350"/>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2" name="Shape 232"/>
        <p:cNvGrpSpPr/>
        <p:nvPr/>
      </p:nvGrpSpPr>
      <p:grpSpPr>
        <a:xfrm>
          <a:off x="0" y="0"/>
          <a:ext cx="0" cy="0"/>
          <a:chOff x="0" y="0"/>
          <a:chExt cx="0" cy="0"/>
        </a:xfrm>
      </p:grpSpPr>
      <p:sp>
        <p:nvSpPr>
          <p:cNvPr id="233" name="Google Shape;233;p41"/>
          <p:cNvSpPr txBox="1"/>
          <p:nvPr/>
        </p:nvSpPr>
        <p:spPr>
          <a:xfrm>
            <a:off x="438150" y="278875"/>
            <a:ext cx="52794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 sz="2400">
                <a:solidFill>
                  <a:srgbClr val="193579"/>
                </a:solidFill>
                <a:latin typeface="Verdana"/>
                <a:ea typeface="Verdana"/>
                <a:cs typeface="Verdana"/>
                <a:sym typeface="Verdana"/>
              </a:rPr>
              <a:t>Unpacking Complexity</a:t>
            </a:r>
            <a:endParaRPr b="1" sz="2400">
              <a:solidFill>
                <a:srgbClr val="193579"/>
              </a:solidFill>
              <a:latin typeface="Verdana"/>
              <a:ea typeface="Verdana"/>
              <a:cs typeface="Verdana"/>
              <a:sym typeface="Verdana"/>
            </a:endParaRPr>
          </a:p>
        </p:txBody>
      </p:sp>
      <p:sp>
        <p:nvSpPr>
          <p:cNvPr id="234" name="Google Shape;234;p41"/>
          <p:cNvSpPr/>
          <p:nvPr/>
        </p:nvSpPr>
        <p:spPr>
          <a:xfrm>
            <a:off x="438150" y="780075"/>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solidFill>
                <a:srgbClr val="903E8B"/>
              </a:solidFill>
              <a:latin typeface="Josefin Sans"/>
              <a:ea typeface="Josefin Sans"/>
              <a:cs typeface="Josefin Sans"/>
              <a:sym typeface="Josefin Sans"/>
            </a:endParaRPr>
          </a:p>
        </p:txBody>
      </p:sp>
      <p:sp>
        <p:nvSpPr>
          <p:cNvPr id="235" name="Google Shape;235;p41"/>
          <p:cNvSpPr/>
          <p:nvPr/>
        </p:nvSpPr>
        <p:spPr>
          <a:xfrm>
            <a:off x="3021338" y="1837410"/>
            <a:ext cx="4566900" cy="727800"/>
          </a:xfrm>
          <a:prstGeom prst="rect">
            <a:avLst/>
          </a:prstGeom>
          <a:solidFill>
            <a:srgbClr val="FFFD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193579"/>
              </a:solidFill>
              <a:latin typeface="Verdana"/>
              <a:ea typeface="Verdana"/>
              <a:cs typeface="Verdana"/>
              <a:sym typeface="Verdana"/>
            </a:endParaRPr>
          </a:p>
        </p:txBody>
      </p:sp>
      <p:sp>
        <p:nvSpPr>
          <p:cNvPr id="236" name="Google Shape;236;p41"/>
          <p:cNvSpPr/>
          <p:nvPr/>
        </p:nvSpPr>
        <p:spPr>
          <a:xfrm flipH="1">
            <a:off x="1294608" y="1837418"/>
            <a:ext cx="2203500" cy="726600"/>
          </a:xfrm>
          <a:prstGeom prst="rect">
            <a:avLst/>
          </a:prstGeom>
          <a:solidFill>
            <a:srgbClr val="903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37" name="Google Shape;237;p41"/>
          <p:cNvSpPr/>
          <p:nvPr/>
        </p:nvSpPr>
        <p:spPr>
          <a:xfrm>
            <a:off x="470073" y="1837410"/>
            <a:ext cx="824400" cy="726000"/>
          </a:xfrm>
          <a:prstGeom prst="rect">
            <a:avLst/>
          </a:prstGeom>
          <a:solidFill>
            <a:srgbClr val="0D5DDF"/>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38" name="Google Shape;238;p41"/>
          <p:cNvSpPr/>
          <p:nvPr/>
        </p:nvSpPr>
        <p:spPr>
          <a:xfrm>
            <a:off x="470073" y="1837418"/>
            <a:ext cx="824400" cy="726600"/>
          </a:xfrm>
          <a:prstGeom prst="rect">
            <a:avLst/>
          </a:prstGeom>
          <a:solidFill>
            <a:srgbClr val="903E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en" sz="2600">
                <a:solidFill>
                  <a:srgbClr val="FFFFFF"/>
                </a:solidFill>
                <a:latin typeface="Verdana"/>
                <a:ea typeface="Verdana"/>
                <a:cs typeface="Verdana"/>
                <a:sym typeface="Verdana"/>
              </a:rPr>
              <a:t>10</a:t>
            </a:r>
            <a:endParaRPr b="0" i="0" sz="2600" u="none" cap="none" strike="noStrike">
              <a:solidFill>
                <a:srgbClr val="FFFFFF"/>
              </a:solidFill>
              <a:latin typeface="Verdana"/>
              <a:ea typeface="Verdana"/>
              <a:cs typeface="Verdana"/>
              <a:sym typeface="Verdana"/>
            </a:endParaRPr>
          </a:p>
        </p:txBody>
      </p:sp>
      <p:sp>
        <p:nvSpPr>
          <p:cNvPr id="239" name="Google Shape;239;p41"/>
          <p:cNvSpPr/>
          <p:nvPr/>
        </p:nvSpPr>
        <p:spPr>
          <a:xfrm>
            <a:off x="2731050" y="1095214"/>
            <a:ext cx="4857300" cy="727800"/>
          </a:xfrm>
          <a:prstGeom prst="rect">
            <a:avLst/>
          </a:prstGeom>
          <a:solidFill>
            <a:srgbClr val="B4D2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000" u="none" cap="none" strike="noStrike">
              <a:solidFill>
                <a:srgbClr val="193579"/>
              </a:solidFill>
              <a:latin typeface="Verdana"/>
              <a:ea typeface="Verdana"/>
              <a:cs typeface="Verdana"/>
              <a:sym typeface="Verdana"/>
            </a:endParaRPr>
          </a:p>
        </p:txBody>
      </p:sp>
      <p:sp>
        <p:nvSpPr>
          <p:cNvPr id="240" name="Google Shape;240;p41"/>
          <p:cNvSpPr/>
          <p:nvPr/>
        </p:nvSpPr>
        <p:spPr>
          <a:xfrm rot="-5400000">
            <a:off x="2770931" y="612583"/>
            <a:ext cx="727482" cy="1695546"/>
          </a:xfrm>
          <a:prstGeom prst="flowChartOffpageConnector">
            <a:avLst/>
          </a:prstGeom>
          <a:solidFill>
            <a:srgbClr val="6A589F"/>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41" name="Google Shape;241;p41"/>
          <p:cNvSpPr/>
          <p:nvPr/>
        </p:nvSpPr>
        <p:spPr>
          <a:xfrm flipH="1">
            <a:off x="1294586" y="1096623"/>
            <a:ext cx="2203500" cy="726600"/>
          </a:xfrm>
          <a:prstGeom prst="rect">
            <a:avLst/>
          </a:prstGeom>
          <a:solidFill>
            <a:srgbClr val="6A58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42" name="Google Shape;242;p41"/>
          <p:cNvSpPr/>
          <p:nvPr/>
        </p:nvSpPr>
        <p:spPr>
          <a:xfrm>
            <a:off x="3021329" y="2579572"/>
            <a:ext cx="4566900" cy="727800"/>
          </a:xfrm>
          <a:prstGeom prst="rect">
            <a:avLst/>
          </a:prstGeom>
          <a:solidFill>
            <a:srgbClr val="FFFD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93579"/>
              </a:solidFill>
              <a:latin typeface="Verdana"/>
              <a:ea typeface="Verdana"/>
              <a:cs typeface="Verdana"/>
              <a:sym typeface="Verdana"/>
            </a:endParaRPr>
          </a:p>
        </p:txBody>
      </p:sp>
      <p:sp>
        <p:nvSpPr>
          <p:cNvPr id="243" name="Google Shape;243;p41"/>
          <p:cNvSpPr/>
          <p:nvPr/>
        </p:nvSpPr>
        <p:spPr>
          <a:xfrm>
            <a:off x="470050" y="1096615"/>
            <a:ext cx="824400" cy="726000"/>
          </a:xfrm>
          <a:prstGeom prst="rect">
            <a:avLst/>
          </a:prstGeom>
          <a:solidFill>
            <a:srgbClr val="0D5DDF"/>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44" name="Google Shape;244;p41"/>
          <p:cNvSpPr/>
          <p:nvPr/>
        </p:nvSpPr>
        <p:spPr>
          <a:xfrm>
            <a:off x="470050" y="1094853"/>
            <a:ext cx="824400" cy="726600"/>
          </a:xfrm>
          <a:prstGeom prst="rect">
            <a:avLst/>
          </a:prstGeom>
          <a:solidFill>
            <a:srgbClr val="6A589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en" sz="2600">
                <a:solidFill>
                  <a:srgbClr val="FFFFFF"/>
                </a:solidFill>
                <a:latin typeface="Verdana"/>
                <a:ea typeface="Verdana"/>
                <a:cs typeface="Verdana"/>
                <a:sym typeface="Verdana"/>
              </a:rPr>
              <a:t>9</a:t>
            </a:r>
            <a:endParaRPr b="0" i="0" sz="2600" u="none" cap="none" strike="noStrike">
              <a:solidFill>
                <a:srgbClr val="FFFFFF"/>
              </a:solidFill>
              <a:latin typeface="Verdana"/>
              <a:ea typeface="Verdana"/>
              <a:cs typeface="Verdana"/>
              <a:sym typeface="Verdana"/>
            </a:endParaRPr>
          </a:p>
        </p:txBody>
      </p:sp>
      <p:sp>
        <p:nvSpPr>
          <p:cNvPr id="245" name="Google Shape;245;p41"/>
          <p:cNvSpPr/>
          <p:nvPr/>
        </p:nvSpPr>
        <p:spPr>
          <a:xfrm flipH="1">
            <a:off x="1294599" y="2579581"/>
            <a:ext cx="2203500" cy="726600"/>
          </a:xfrm>
          <a:prstGeom prst="rect">
            <a:avLst/>
          </a:prstGeom>
          <a:solidFill>
            <a:srgbClr val="1935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46" name="Google Shape;246;p41"/>
          <p:cNvSpPr/>
          <p:nvPr/>
        </p:nvSpPr>
        <p:spPr>
          <a:xfrm>
            <a:off x="470064" y="2579572"/>
            <a:ext cx="824400" cy="726000"/>
          </a:xfrm>
          <a:prstGeom prst="rect">
            <a:avLst/>
          </a:prstGeom>
          <a:solidFill>
            <a:srgbClr val="0D5DDF"/>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47" name="Google Shape;247;p41"/>
          <p:cNvSpPr/>
          <p:nvPr/>
        </p:nvSpPr>
        <p:spPr>
          <a:xfrm>
            <a:off x="470064" y="2579581"/>
            <a:ext cx="824400" cy="726600"/>
          </a:xfrm>
          <a:prstGeom prst="rect">
            <a:avLst/>
          </a:prstGeom>
          <a:solidFill>
            <a:srgbClr val="19357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en" sz="2600">
                <a:solidFill>
                  <a:schemeClr val="lt1"/>
                </a:solidFill>
                <a:latin typeface="Verdana"/>
                <a:ea typeface="Verdana"/>
                <a:cs typeface="Verdana"/>
                <a:sym typeface="Verdana"/>
              </a:rPr>
              <a:t>4</a:t>
            </a:r>
            <a:endParaRPr b="0" i="0" sz="2600" u="none" cap="none" strike="noStrike">
              <a:solidFill>
                <a:schemeClr val="lt1"/>
              </a:solidFill>
              <a:latin typeface="Verdana"/>
              <a:ea typeface="Verdana"/>
              <a:cs typeface="Verdana"/>
              <a:sym typeface="Verdana"/>
            </a:endParaRPr>
          </a:p>
        </p:txBody>
      </p:sp>
      <p:sp>
        <p:nvSpPr>
          <p:cNvPr id="248" name="Google Shape;248;p41"/>
          <p:cNvSpPr/>
          <p:nvPr/>
        </p:nvSpPr>
        <p:spPr>
          <a:xfrm>
            <a:off x="3021329" y="3323106"/>
            <a:ext cx="4566900" cy="727800"/>
          </a:xfrm>
          <a:prstGeom prst="rect">
            <a:avLst/>
          </a:prstGeom>
          <a:solidFill>
            <a:srgbClr val="FFFD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900" u="none" cap="none" strike="noStrike">
              <a:solidFill>
                <a:srgbClr val="193579"/>
              </a:solidFill>
              <a:latin typeface="Verdana"/>
              <a:ea typeface="Verdana"/>
              <a:cs typeface="Verdana"/>
              <a:sym typeface="Verdana"/>
            </a:endParaRPr>
          </a:p>
        </p:txBody>
      </p:sp>
      <p:sp>
        <p:nvSpPr>
          <p:cNvPr id="249" name="Google Shape;249;p41"/>
          <p:cNvSpPr/>
          <p:nvPr/>
        </p:nvSpPr>
        <p:spPr>
          <a:xfrm flipH="1">
            <a:off x="1294599" y="3323115"/>
            <a:ext cx="2203500" cy="726600"/>
          </a:xfrm>
          <a:prstGeom prst="rect">
            <a:avLst/>
          </a:prstGeom>
          <a:solidFill>
            <a:srgbClr val="903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50" name="Google Shape;250;p41"/>
          <p:cNvSpPr/>
          <p:nvPr/>
        </p:nvSpPr>
        <p:spPr>
          <a:xfrm>
            <a:off x="470064" y="3323106"/>
            <a:ext cx="824400" cy="726000"/>
          </a:xfrm>
          <a:prstGeom prst="rect">
            <a:avLst/>
          </a:prstGeom>
          <a:solidFill>
            <a:srgbClr val="0D5DDF"/>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51" name="Google Shape;251;p41"/>
          <p:cNvSpPr/>
          <p:nvPr/>
        </p:nvSpPr>
        <p:spPr>
          <a:xfrm>
            <a:off x="470064" y="3323115"/>
            <a:ext cx="824400" cy="726600"/>
          </a:xfrm>
          <a:prstGeom prst="rect">
            <a:avLst/>
          </a:prstGeom>
          <a:solidFill>
            <a:srgbClr val="903E8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en" sz="2600">
                <a:solidFill>
                  <a:srgbClr val="FFFFFF"/>
                </a:solidFill>
                <a:latin typeface="Verdana"/>
                <a:ea typeface="Verdana"/>
                <a:cs typeface="Verdana"/>
                <a:sym typeface="Verdana"/>
              </a:rPr>
              <a:t>5</a:t>
            </a:r>
            <a:endParaRPr b="0" i="0" sz="2600" u="none" cap="none" strike="noStrike">
              <a:solidFill>
                <a:srgbClr val="FFFFFF"/>
              </a:solidFill>
              <a:latin typeface="Verdana"/>
              <a:ea typeface="Verdana"/>
              <a:cs typeface="Verdana"/>
              <a:sym typeface="Verdana"/>
            </a:endParaRPr>
          </a:p>
        </p:txBody>
      </p:sp>
      <p:sp>
        <p:nvSpPr>
          <p:cNvPr id="252" name="Google Shape;252;p41"/>
          <p:cNvSpPr/>
          <p:nvPr/>
        </p:nvSpPr>
        <p:spPr>
          <a:xfrm>
            <a:off x="3021329" y="4067996"/>
            <a:ext cx="4566900" cy="727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93579"/>
              </a:solidFill>
              <a:latin typeface="Verdana"/>
              <a:ea typeface="Verdana"/>
              <a:cs typeface="Verdana"/>
              <a:sym typeface="Verdana"/>
            </a:endParaRPr>
          </a:p>
        </p:txBody>
      </p:sp>
      <p:sp>
        <p:nvSpPr>
          <p:cNvPr id="253" name="Google Shape;253;p41"/>
          <p:cNvSpPr/>
          <p:nvPr/>
        </p:nvSpPr>
        <p:spPr>
          <a:xfrm flipH="1">
            <a:off x="1294599" y="4068004"/>
            <a:ext cx="2203500" cy="726600"/>
          </a:xfrm>
          <a:prstGeom prst="rect">
            <a:avLst/>
          </a:prstGeom>
          <a:solidFill>
            <a:srgbClr val="6A58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54" name="Google Shape;254;p41"/>
          <p:cNvSpPr/>
          <p:nvPr/>
        </p:nvSpPr>
        <p:spPr>
          <a:xfrm>
            <a:off x="470064" y="4067996"/>
            <a:ext cx="824400" cy="726000"/>
          </a:xfrm>
          <a:prstGeom prst="rect">
            <a:avLst/>
          </a:prstGeom>
          <a:solidFill>
            <a:srgbClr val="0D5DDF"/>
          </a:solidFill>
          <a:ln>
            <a:noFill/>
          </a:ln>
          <a:effectLst>
            <a:outerShdw blurRad="71438" rotWithShape="0" algn="bl" dir="2700000" dist="28575">
              <a:srgbClr val="000000">
                <a:alpha val="1647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55" name="Google Shape;255;p41"/>
          <p:cNvSpPr/>
          <p:nvPr/>
        </p:nvSpPr>
        <p:spPr>
          <a:xfrm>
            <a:off x="470064" y="4068004"/>
            <a:ext cx="824400" cy="726600"/>
          </a:xfrm>
          <a:prstGeom prst="rect">
            <a:avLst/>
          </a:prstGeom>
          <a:solidFill>
            <a:srgbClr val="6A589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lang="en" sz="2600">
                <a:solidFill>
                  <a:srgbClr val="FFFFFF"/>
                </a:solidFill>
                <a:latin typeface="Verdana"/>
                <a:ea typeface="Verdana"/>
                <a:cs typeface="Verdana"/>
                <a:sym typeface="Verdana"/>
              </a:rPr>
              <a:t>7</a:t>
            </a:r>
            <a:endParaRPr b="0" i="0" sz="2600" u="none" cap="none" strike="noStrike">
              <a:solidFill>
                <a:srgbClr val="FFFFFF"/>
              </a:solidFill>
              <a:latin typeface="Verdana"/>
              <a:ea typeface="Verdana"/>
              <a:cs typeface="Verdana"/>
              <a:sym typeface="Verdana"/>
            </a:endParaRPr>
          </a:p>
        </p:txBody>
      </p:sp>
      <p:sp>
        <p:nvSpPr>
          <p:cNvPr id="256" name="Google Shape;256;p41"/>
          <p:cNvSpPr/>
          <p:nvPr/>
        </p:nvSpPr>
        <p:spPr>
          <a:xfrm>
            <a:off x="3809306" y="3859798"/>
            <a:ext cx="4459500" cy="7260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t/>
            </a:r>
            <a:endParaRPr sz="1000">
              <a:solidFill>
                <a:srgbClr val="193579"/>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Arial"/>
              <a:buNone/>
            </a:pPr>
            <a:r>
              <a:t/>
            </a:r>
            <a:endParaRPr sz="1000">
              <a:solidFill>
                <a:srgbClr val="193579"/>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Arial"/>
              <a:buNone/>
            </a:pPr>
            <a:r>
              <a:t/>
            </a:r>
            <a:endParaRPr sz="1000">
              <a:solidFill>
                <a:srgbClr val="193579"/>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Arial"/>
              <a:buNone/>
            </a:pPr>
            <a:r>
              <a:t/>
            </a:r>
            <a:endParaRPr sz="1000">
              <a:solidFill>
                <a:srgbClr val="193579"/>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Arial"/>
              <a:buNone/>
            </a:pPr>
            <a:r>
              <a:t/>
            </a:r>
            <a:endParaRPr sz="1000">
              <a:solidFill>
                <a:srgbClr val="193579"/>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Arial"/>
              <a:buNone/>
            </a:pPr>
            <a:r>
              <a:t/>
            </a:r>
            <a:endParaRPr sz="1000">
              <a:solidFill>
                <a:srgbClr val="193579"/>
              </a:solidFill>
              <a:latin typeface="Verdana"/>
              <a:ea typeface="Verdana"/>
              <a:cs typeface="Verdana"/>
              <a:sym typeface="Verdana"/>
            </a:endParaRPr>
          </a:p>
        </p:txBody>
      </p:sp>
      <p:sp>
        <p:nvSpPr>
          <p:cNvPr id="257" name="Google Shape;257;p41"/>
          <p:cNvSpPr txBox="1"/>
          <p:nvPr/>
        </p:nvSpPr>
        <p:spPr>
          <a:xfrm>
            <a:off x="1450048" y="1191416"/>
            <a:ext cx="1881000" cy="1097400"/>
          </a:xfrm>
          <a:prstGeom prst="rect">
            <a:avLst/>
          </a:prstGeom>
          <a:noFill/>
          <a:ln>
            <a:noFill/>
          </a:ln>
        </p:spPr>
        <p:txBody>
          <a:bodyPr anchorCtr="0" anchor="t" bIns="68575" lIns="68575" spcFirstLastPara="1" rIns="68575" wrap="square" tIns="68575">
            <a:spAutoFit/>
          </a:bodyPr>
          <a:lstStyle/>
          <a:p>
            <a:pPr indent="0" lvl="0" marL="0" marR="0" rtl="0" algn="l">
              <a:lnSpc>
                <a:spcPct val="115000"/>
              </a:lnSpc>
              <a:spcBef>
                <a:spcPts val="0"/>
              </a:spcBef>
              <a:spcAft>
                <a:spcPts val="0"/>
              </a:spcAft>
              <a:buClr>
                <a:schemeClr val="dk1"/>
              </a:buClr>
              <a:buSzPts val="1100"/>
              <a:buFont typeface="Arial"/>
              <a:buNone/>
            </a:pPr>
            <a:r>
              <a:rPr lang="en">
                <a:solidFill>
                  <a:srgbClr val="FFFFFF"/>
                </a:solidFill>
                <a:latin typeface="Verdana"/>
                <a:ea typeface="Verdana"/>
                <a:cs typeface="Verdana"/>
                <a:sym typeface="Verdana"/>
              </a:rPr>
              <a:t>Implementing </a:t>
            </a:r>
            <a:endParaRPr>
              <a:solidFill>
                <a:srgbClr val="FFFFFF"/>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rPr lang="en">
                <a:solidFill>
                  <a:srgbClr val="FFFFFF"/>
                </a:solidFill>
                <a:latin typeface="Verdana"/>
                <a:ea typeface="Verdana"/>
                <a:cs typeface="Verdana"/>
                <a:sym typeface="Verdana"/>
              </a:rPr>
              <a:t>Agencies</a:t>
            </a:r>
            <a:endParaRPr>
              <a:solidFill>
                <a:srgbClr val="FFFFFF"/>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t/>
            </a:r>
            <a:endParaRPr>
              <a:solidFill>
                <a:srgbClr val="FFFFFF"/>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100"/>
              <a:buFont typeface="Arial"/>
              <a:buNone/>
            </a:pPr>
            <a:r>
              <a:t/>
            </a:r>
            <a:endParaRPr>
              <a:solidFill>
                <a:srgbClr val="FFFFFF"/>
              </a:solidFill>
              <a:latin typeface="Verdana"/>
              <a:ea typeface="Verdana"/>
              <a:cs typeface="Verdana"/>
              <a:sym typeface="Verdana"/>
            </a:endParaRPr>
          </a:p>
        </p:txBody>
      </p:sp>
      <p:sp>
        <p:nvSpPr>
          <p:cNvPr id="258" name="Google Shape;258;p41"/>
          <p:cNvSpPr/>
          <p:nvPr/>
        </p:nvSpPr>
        <p:spPr>
          <a:xfrm>
            <a:off x="4079747" y="1091275"/>
            <a:ext cx="3508200" cy="726000"/>
          </a:xfrm>
          <a:prstGeom prst="rect">
            <a:avLst/>
          </a:prstGeom>
          <a:solidFill>
            <a:srgbClr val="B4D2EE"/>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None/>
            </a:pPr>
            <a:r>
              <a:t/>
            </a:r>
            <a:endParaRPr sz="11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None/>
            </a:pPr>
            <a:r>
              <a:rPr lang="en" sz="1100">
                <a:solidFill>
                  <a:srgbClr val="193579"/>
                </a:solidFill>
                <a:latin typeface="Verdana"/>
                <a:ea typeface="Verdana"/>
                <a:cs typeface="Verdana"/>
                <a:sym typeface="Verdana"/>
              </a:rPr>
              <a:t>CDHI-Sakhi, Anandi, ILRT, NEEDS, IMAGO, Chitrika, Urmul, WASSAN, ACCESS</a:t>
            </a:r>
            <a:endParaRPr sz="11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None/>
            </a:pPr>
            <a:r>
              <a:t/>
            </a:r>
            <a:endParaRPr sz="9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None/>
            </a:pPr>
            <a:r>
              <a:t/>
            </a:r>
            <a:endParaRPr sz="9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None/>
            </a:pPr>
            <a:r>
              <a:t/>
            </a:r>
            <a:endParaRPr sz="900">
              <a:solidFill>
                <a:srgbClr val="193579"/>
              </a:solidFill>
              <a:latin typeface="Verdana"/>
              <a:ea typeface="Verdana"/>
              <a:cs typeface="Verdana"/>
              <a:sym typeface="Verdana"/>
            </a:endParaRPr>
          </a:p>
        </p:txBody>
      </p:sp>
      <p:sp>
        <p:nvSpPr>
          <p:cNvPr id="259" name="Google Shape;259;p41"/>
          <p:cNvSpPr/>
          <p:nvPr/>
        </p:nvSpPr>
        <p:spPr>
          <a:xfrm>
            <a:off x="3653676" y="1838764"/>
            <a:ext cx="3934800" cy="726000"/>
          </a:xfrm>
          <a:prstGeom prst="rect">
            <a:avLst/>
          </a:prstGeom>
          <a:solidFill>
            <a:srgbClr val="B4D2EE"/>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chemeClr val="dk1"/>
              </a:buClr>
              <a:buSzPts val="1100"/>
              <a:buFont typeface="Arial"/>
              <a:buNone/>
            </a:pPr>
            <a:r>
              <a:t/>
            </a:r>
            <a:endParaRPr sz="12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rPr lang="en" sz="1100">
                <a:solidFill>
                  <a:srgbClr val="193579"/>
                </a:solidFill>
                <a:latin typeface="Verdana"/>
                <a:ea typeface="Verdana"/>
                <a:cs typeface="Verdana"/>
                <a:sym typeface="Verdana"/>
              </a:rPr>
              <a:t>Andhra Pradesh, Bihar, Gujarat, Jharkhand, Madhya Pradesh, Odisha, Rajasthan, Telangana, Uttar Pradesh, West Bengal</a:t>
            </a:r>
            <a:endParaRPr sz="11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800"/>
              <a:buFont typeface="Arial"/>
              <a:buNone/>
            </a:pPr>
            <a:r>
              <a:t/>
            </a:r>
            <a:endParaRPr sz="1200">
              <a:solidFill>
                <a:srgbClr val="193579"/>
              </a:solidFill>
              <a:latin typeface="Verdana"/>
              <a:ea typeface="Verdana"/>
              <a:cs typeface="Verdana"/>
              <a:sym typeface="Verdana"/>
            </a:endParaRPr>
          </a:p>
        </p:txBody>
      </p:sp>
      <p:sp>
        <p:nvSpPr>
          <p:cNvPr id="260" name="Google Shape;260;p41"/>
          <p:cNvSpPr/>
          <p:nvPr/>
        </p:nvSpPr>
        <p:spPr>
          <a:xfrm>
            <a:off x="3571587" y="2580925"/>
            <a:ext cx="4016700" cy="726000"/>
          </a:xfrm>
          <a:prstGeom prst="rect">
            <a:avLst/>
          </a:prstGeom>
          <a:solidFill>
            <a:srgbClr val="B4D2EE"/>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1100"/>
              <a:buFont typeface="Arial"/>
              <a:buNone/>
            </a:pPr>
            <a:r>
              <a:rPr lang="en" sz="900">
                <a:solidFill>
                  <a:srgbClr val="193579"/>
                </a:solidFill>
                <a:latin typeface="Verdana"/>
                <a:ea typeface="Verdana"/>
                <a:cs typeface="Verdana"/>
                <a:sym typeface="Verdana"/>
              </a:rPr>
              <a:t>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rPr lang="en" sz="1100">
                <a:solidFill>
                  <a:srgbClr val="193579"/>
                </a:solidFill>
                <a:latin typeface="Verdana"/>
                <a:ea typeface="Verdana"/>
                <a:cs typeface="Verdana"/>
                <a:sym typeface="Verdana"/>
              </a:rPr>
              <a:t>  </a:t>
            </a:r>
            <a:r>
              <a:rPr lang="en" sz="1100">
                <a:solidFill>
                  <a:srgbClr val="193579"/>
                </a:solidFill>
                <a:latin typeface="Verdana"/>
                <a:ea typeface="Verdana"/>
                <a:cs typeface="Verdana"/>
                <a:sym typeface="Verdana"/>
              </a:rPr>
              <a:t>FPC, Association, SHGs, </a:t>
            </a:r>
            <a:r>
              <a:rPr lang="en" sz="1100">
                <a:solidFill>
                  <a:srgbClr val="193579"/>
                </a:solidFill>
                <a:latin typeface="Verdana"/>
                <a:ea typeface="Verdana"/>
                <a:cs typeface="Verdana"/>
                <a:sym typeface="Verdana"/>
              </a:rPr>
              <a:t>Informal </a:t>
            </a:r>
            <a:r>
              <a:rPr lang="en" sz="1100">
                <a:solidFill>
                  <a:srgbClr val="193579"/>
                </a:solidFill>
                <a:latin typeface="Verdana"/>
                <a:ea typeface="Verdana"/>
                <a:cs typeface="Verdana"/>
                <a:sym typeface="Verdana"/>
              </a:rPr>
              <a:t>Clusters</a:t>
            </a:r>
            <a:endParaRPr sz="11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chemeClr val="dk1"/>
              </a:buClr>
              <a:buSzPts val="1100"/>
              <a:buFont typeface="Arial"/>
              <a:buNone/>
            </a:pPr>
            <a:r>
              <a:t/>
            </a:r>
            <a:endParaRPr sz="900">
              <a:solidFill>
                <a:srgbClr val="193579"/>
              </a:solidFill>
              <a:latin typeface="Verdana"/>
              <a:ea typeface="Verdana"/>
              <a:cs typeface="Verdana"/>
              <a:sym typeface="Verdana"/>
            </a:endParaRPr>
          </a:p>
          <a:p>
            <a:pPr indent="0" lvl="0" marL="457200" marR="0" rtl="0" algn="l">
              <a:lnSpc>
                <a:spcPct val="115000"/>
              </a:lnSpc>
              <a:spcBef>
                <a:spcPts val="0"/>
              </a:spcBef>
              <a:spcAft>
                <a:spcPts val="0"/>
              </a:spcAft>
              <a:buClr>
                <a:srgbClr val="000000"/>
              </a:buClr>
              <a:buSzPts val="800"/>
              <a:buFont typeface="Arial"/>
              <a:buNone/>
            </a:pPr>
            <a:r>
              <a:t/>
            </a:r>
            <a:endParaRPr sz="900">
              <a:solidFill>
                <a:srgbClr val="193579"/>
              </a:solidFill>
              <a:latin typeface="Verdana"/>
              <a:ea typeface="Verdana"/>
              <a:cs typeface="Verdana"/>
              <a:sym typeface="Verdana"/>
            </a:endParaRPr>
          </a:p>
        </p:txBody>
      </p:sp>
      <p:sp>
        <p:nvSpPr>
          <p:cNvPr id="261" name="Google Shape;261;p41"/>
          <p:cNvSpPr/>
          <p:nvPr/>
        </p:nvSpPr>
        <p:spPr>
          <a:xfrm>
            <a:off x="3653513" y="3324458"/>
            <a:ext cx="3934800" cy="726000"/>
          </a:xfrm>
          <a:prstGeom prst="rect">
            <a:avLst/>
          </a:prstGeom>
          <a:solidFill>
            <a:srgbClr val="B4D2EE"/>
          </a:solid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Clr>
                <a:schemeClr val="dk1"/>
              </a:buClr>
              <a:buSzPts val="1100"/>
              <a:buFont typeface="Arial"/>
              <a:buNone/>
            </a:pPr>
            <a:r>
              <a:rPr lang="en" sz="1100">
                <a:solidFill>
                  <a:srgbClr val="193579"/>
                </a:solidFill>
                <a:latin typeface="Verdana"/>
                <a:ea typeface="Verdana"/>
                <a:cs typeface="Verdana"/>
                <a:sym typeface="Verdana"/>
              </a:rPr>
              <a:t>Farmers, Kirana Store Owners, Bamboo Artisans, Craft Artisans,Textile Weavers</a:t>
            </a:r>
            <a:endParaRPr sz="900">
              <a:solidFill>
                <a:srgbClr val="193579"/>
              </a:solidFill>
              <a:latin typeface="Verdana"/>
              <a:ea typeface="Verdana"/>
              <a:cs typeface="Verdana"/>
              <a:sym typeface="Verdana"/>
            </a:endParaRPr>
          </a:p>
        </p:txBody>
      </p:sp>
      <p:sp>
        <p:nvSpPr>
          <p:cNvPr id="262" name="Google Shape;262;p41"/>
          <p:cNvSpPr txBox="1"/>
          <p:nvPr/>
        </p:nvSpPr>
        <p:spPr>
          <a:xfrm>
            <a:off x="3571725" y="4087200"/>
            <a:ext cx="4016700" cy="692700"/>
          </a:xfrm>
          <a:prstGeom prst="rect">
            <a:avLst/>
          </a:prstGeom>
          <a:solidFill>
            <a:srgbClr val="B4D2EE"/>
          </a:solid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rPr lang="en" sz="1000">
                <a:solidFill>
                  <a:srgbClr val="193579"/>
                </a:solidFill>
                <a:latin typeface="Verdana"/>
                <a:ea typeface="Verdana"/>
                <a:cs typeface="Verdana"/>
                <a:sym typeface="Verdana"/>
              </a:rPr>
              <a:t>Capacity Development, </a:t>
            </a:r>
            <a:r>
              <a:rPr lang="en" sz="1000">
                <a:solidFill>
                  <a:srgbClr val="193579"/>
                </a:solidFill>
                <a:latin typeface="Verdana"/>
                <a:ea typeface="Verdana"/>
                <a:cs typeface="Verdana"/>
                <a:sym typeface="Verdana"/>
              </a:rPr>
              <a:t>Gender Training, </a:t>
            </a:r>
            <a:endParaRPr sz="1000">
              <a:solidFill>
                <a:srgbClr val="193579"/>
              </a:solidFill>
              <a:latin typeface="Verdana"/>
              <a:ea typeface="Verdana"/>
              <a:cs typeface="Verdana"/>
              <a:sym typeface="Verdana"/>
            </a:endParaRPr>
          </a:p>
          <a:p>
            <a:pPr indent="0" lvl="0" marL="457200" rtl="0" algn="l">
              <a:lnSpc>
                <a:spcPct val="115000"/>
              </a:lnSpc>
              <a:spcBef>
                <a:spcPts val="0"/>
              </a:spcBef>
              <a:spcAft>
                <a:spcPts val="0"/>
              </a:spcAft>
              <a:buNone/>
            </a:pPr>
            <a:r>
              <a:rPr lang="en" sz="1000">
                <a:solidFill>
                  <a:srgbClr val="193579"/>
                </a:solidFill>
                <a:latin typeface="Verdana"/>
                <a:ea typeface="Verdana"/>
                <a:cs typeface="Verdana"/>
                <a:sym typeface="Verdana"/>
              </a:rPr>
              <a:t>Financial Linkages, Product Innovation, Technology Upgrade, Infrastructure, Market Linkages</a:t>
            </a:r>
            <a:endParaRPr sz="1000">
              <a:solidFill>
                <a:srgbClr val="193579"/>
              </a:solidFill>
              <a:latin typeface="Verdana"/>
              <a:ea typeface="Verdana"/>
              <a:cs typeface="Verdana"/>
              <a:sym typeface="Verdana"/>
            </a:endParaRPr>
          </a:p>
        </p:txBody>
      </p:sp>
      <p:sp>
        <p:nvSpPr>
          <p:cNvPr id="263" name="Google Shape;263;p41"/>
          <p:cNvSpPr/>
          <p:nvPr/>
        </p:nvSpPr>
        <p:spPr>
          <a:xfrm rot="-5400000">
            <a:off x="2770953" y="1353378"/>
            <a:ext cx="727482" cy="1695546"/>
          </a:xfrm>
          <a:prstGeom prst="flowChartOffpageConnector">
            <a:avLst/>
          </a:prstGeom>
          <a:solidFill>
            <a:srgbClr val="903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64" name="Google Shape;264;p41"/>
          <p:cNvSpPr/>
          <p:nvPr/>
        </p:nvSpPr>
        <p:spPr>
          <a:xfrm rot="-5400000">
            <a:off x="2770944" y="2096161"/>
            <a:ext cx="727482" cy="1695546"/>
          </a:xfrm>
          <a:prstGeom prst="flowChartOffpageConnector">
            <a:avLst/>
          </a:prstGeom>
          <a:solidFill>
            <a:srgbClr val="1935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65" name="Google Shape;265;p41"/>
          <p:cNvSpPr/>
          <p:nvPr/>
        </p:nvSpPr>
        <p:spPr>
          <a:xfrm rot="-5400000">
            <a:off x="2770944" y="2839075"/>
            <a:ext cx="727482" cy="1695546"/>
          </a:xfrm>
          <a:prstGeom prst="flowChartOffpageConnector">
            <a:avLst/>
          </a:prstGeom>
          <a:solidFill>
            <a:srgbClr val="903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66" name="Google Shape;266;p41"/>
          <p:cNvSpPr/>
          <p:nvPr/>
        </p:nvSpPr>
        <p:spPr>
          <a:xfrm rot="-5400000">
            <a:off x="2770944" y="3583964"/>
            <a:ext cx="727482" cy="1695546"/>
          </a:xfrm>
          <a:prstGeom prst="flowChartOffpageConnector">
            <a:avLst/>
          </a:prstGeom>
          <a:solidFill>
            <a:srgbClr val="6A58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Verdana"/>
              <a:ea typeface="Verdana"/>
              <a:cs typeface="Verdana"/>
              <a:sym typeface="Verdana"/>
            </a:endParaRPr>
          </a:p>
        </p:txBody>
      </p:sp>
      <p:sp>
        <p:nvSpPr>
          <p:cNvPr id="267" name="Google Shape;267;p41"/>
          <p:cNvSpPr/>
          <p:nvPr/>
        </p:nvSpPr>
        <p:spPr>
          <a:xfrm>
            <a:off x="1450066" y="1878470"/>
            <a:ext cx="2203500" cy="646800"/>
          </a:xfrm>
          <a:prstGeom prst="rect">
            <a:avLst/>
          </a:prstGeom>
          <a:solidFill>
            <a:srgbClr val="903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solidFill>
                  <a:srgbClr val="FFFFFF"/>
                </a:solidFill>
                <a:latin typeface="Verdana"/>
                <a:ea typeface="Verdana"/>
                <a:cs typeface="Verdana"/>
                <a:sym typeface="Verdana"/>
              </a:rPr>
              <a:t>Geographical Locations</a:t>
            </a:r>
            <a:endParaRPr i="0" u="none" cap="none" strike="noStrike">
              <a:solidFill>
                <a:srgbClr val="FFFFFF"/>
              </a:solidFill>
              <a:latin typeface="Verdana"/>
              <a:ea typeface="Verdana"/>
              <a:cs typeface="Verdana"/>
              <a:sym typeface="Verdana"/>
            </a:endParaRPr>
          </a:p>
        </p:txBody>
      </p:sp>
      <p:sp>
        <p:nvSpPr>
          <p:cNvPr id="268" name="Google Shape;268;p41"/>
          <p:cNvSpPr/>
          <p:nvPr/>
        </p:nvSpPr>
        <p:spPr>
          <a:xfrm>
            <a:off x="1450047" y="2620758"/>
            <a:ext cx="2203500" cy="646800"/>
          </a:xfrm>
          <a:prstGeom prst="rect">
            <a:avLst/>
          </a:prstGeom>
          <a:solidFill>
            <a:srgbClr val="1935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solidFill>
                  <a:schemeClr val="lt1"/>
                </a:solidFill>
                <a:latin typeface="Verdana"/>
                <a:ea typeface="Verdana"/>
                <a:cs typeface="Verdana"/>
                <a:sym typeface="Verdana"/>
              </a:rPr>
              <a:t>Types of </a:t>
            </a:r>
            <a:endParaRPr>
              <a:solidFill>
                <a:schemeClr val="lt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rPr lang="en">
                <a:solidFill>
                  <a:schemeClr val="lt1"/>
                </a:solidFill>
                <a:latin typeface="Verdana"/>
                <a:ea typeface="Verdana"/>
                <a:cs typeface="Verdana"/>
                <a:sym typeface="Verdana"/>
              </a:rPr>
              <a:t>Collectives</a:t>
            </a:r>
            <a:endParaRPr i="0" u="none" cap="none" strike="noStrike">
              <a:solidFill>
                <a:schemeClr val="lt1"/>
              </a:solidFill>
              <a:latin typeface="Verdana"/>
              <a:ea typeface="Verdana"/>
              <a:cs typeface="Verdana"/>
              <a:sym typeface="Verdana"/>
            </a:endParaRPr>
          </a:p>
        </p:txBody>
      </p:sp>
      <p:sp>
        <p:nvSpPr>
          <p:cNvPr id="269" name="Google Shape;269;p41"/>
          <p:cNvSpPr/>
          <p:nvPr/>
        </p:nvSpPr>
        <p:spPr>
          <a:xfrm>
            <a:off x="1450057" y="3364167"/>
            <a:ext cx="2203500" cy="646800"/>
          </a:xfrm>
          <a:prstGeom prst="rect">
            <a:avLst/>
          </a:prstGeom>
          <a:solidFill>
            <a:srgbClr val="903E8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sz="1600">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t/>
            </a:r>
            <a:endParaRPr sz="1600">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
                <a:solidFill>
                  <a:srgbClr val="FFFFFF"/>
                </a:solidFill>
                <a:latin typeface="Verdana"/>
                <a:ea typeface="Verdana"/>
                <a:cs typeface="Verdana"/>
                <a:sym typeface="Verdana"/>
              </a:rPr>
              <a:t>Types of Beneficiaries</a:t>
            </a:r>
            <a:endParaRPr>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t/>
            </a:r>
            <a:endParaRPr sz="1600">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sz="1600">
              <a:solidFill>
                <a:srgbClr val="FFFFFF"/>
              </a:solidFill>
              <a:latin typeface="Verdana"/>
              <a:ea typeface="Verdana"/>
              <a:cs typeface="Verdana"/>
              <a:sym typeface="Verdana"/>
            </a:endParaRPr>
          </a:p>
        </p:txBody>
      </p:sp>
      <p:sp>
        <p:nvSpPr>
          <p:cNvPr id="270" name="Google Shape;270;p41"/>
          <p:cNvSpPr/>
          <p:nvPr/>
        </p:nvSpPr>
        <p:spPr>
          <a:xfrm>
            <a:off x="1450057" y="4109057"/>
            <a:ext cx="2203500" cy="646800"/>
          </a:xfrm>
          <a:prstGeom prst="rect">
            <a:avLst/>
          </a:prstGeom>
          <a:solidFill>
            <a:srgbClr val="6A589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solidFill>
                <a:srgbClr val="FFFFFF"/>
              </a:solidFill>
              <a:latin typeface="Verdana"/>
              <a:ea typeface="Verdana"/>
              <a:cs typeface="Verdana"/>
              <a:sym typeface="Verdana"/>
            </a:endParaRPr>
          </a:p>
          <a:p>
            <a:pPr indent="0" lvl="0" marL="0" marR="0" rtl="0" algn="l">
              <a:lnSpc>
                <a:spcPct val="100000"/>
              </a:lnSpc>
              <a:spcBef>
                <a:spcPts val="0"/>
              </a:spcBef>
              <a:spcAft>
                <a:spcPts val="0"/>
              </a:spcAft>
              <a:buNone/>
            </a:pPr>
            <a:r>
              <a:t/>
            </a:r>
            <a:endParaRPr>
              <a:solidFill>
                <a:srgbClr val="FFFFFF"/>
              </a:solidFill>
              <a:latin typeface="Verdana"/>
              <a:ea typeface="Verdana"/>
              <a:cs typeface="Verdana"/>
              <a:sym typeface="Verdana"/>
            </a:endParaRPr>
          </a:p>
          <a:p>
            <a:pPr indent="0" lvl="0" marL="0" marR="0" rtl="0" algn="l">
              <a:lnSpc>
                <a:spcPct val="100000"/>
              </a:lnSpc>
              <a:spcBef>
                <a:spcPts val="0"/>
              </a:spcBef>
              <a:spcAft>
                <a:spcPts val="0"/>
              </a:spcAft>
              <a:buNone/>
            </a:pPr>
            <a:r>
              <a:rPr lang="en">
                <a:solidFill>
                  <a:srgbClr val="FFFFFF"/>
                </a:solidFill>
                <a:latin typeface="Verdana"/>
                <a:ea typeface="Verdana"/>
                <a:cs typeface="Verdana"/>
                <a:sym typeface="Verdana"/>
              </a:rPr>
              <a:t>Types of Interventions</a:t>
            </a:r>
            <a:endParaRPr>
              <a:solidFill>
                <a:srgbClr val="FFFFFF"/>
              </a:solidFill>
              <a:latin typeface="Verdana"/>
              <a:ea typeface="Verdana"/>
              <a:cs typeface="Verdana"/>
              <a:sym typeface="Verdana"/>
            </a:endParaRPr>
          </a:p>
          <a:p>
            <a:pPr indent="0" lvl="0" marL="0" marR="0" rtl="0" algn="l">
              <a:lnSpc>
                <a:spcPct val="100000"/>
              </a:lnSpc>
              <a:spcBef>
                <a:spcPts val="0"/>
              </a:spcBef>
              <a:spcAft>
                <a:spcPts val="0"/>
              </a:spcAft>
              <a:buNone/>
            </a:pPr>
            <a:r>
              <a:t/>
            </a:r>
            <a:endParaRPr>
              <a:solidFill>
                <a:srgbClr val="FFFFFF"/>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a:solidFill>
                <a:srgbClr val="FFFFFF"/>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42"/>
          <p:cNvSpPr txBox="1"/>
          <p:nvPr/>
        </p:nvSpPr>
        <p:spPr>
          <a:xfrm>
            <a:off x="3510700" y="0"/>
            <a:ext cx="5252400" cy="1699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Clr>
                <a:schemeClr val="dk1"/>
              </a:buClr>
              <a:buSzPts val="1100"/>
              <a:buFont typeface="Arial"/>
              <a:buNone/>
            </a:pPr>
            <a:r>
              <a:t/>
            </a:r>
            <a:endParaRPr b="1" sz="2400">
              <a:solidFill>
                <a:schemeClr val="lt1"/>
              </a:solidFill>
              <a:latin typeface="Verdana"/>
              <a:ea typeface="Verdana"/>
              <a:cs typeface="Verdana"/>
              <a:sym typeface="Verdana"/>
            </a:endParaRPr>
          </a:p>
          <a:p>
            <a:pPr indent="0" lvl="0" marL="0" marR="0" rtl="0" algn="l">
              <a:lnSpc>
                <a:spcPct val="120002"/>
              </a:lnSpc>
              <a:spcBef>
                <a:spcPts val="0"/>
              </a:spcBef>
              <a:spcAft>
                <a:spcPts val="0"/>
              </a:spcAft>
              <a:buClr>
                <a:schemeClr val="dk1"/>
              </a:buClr>
              <a:buSzPts val="1100"/>
              <a:buFont typeface="Arial"/>
              <a:buNone/>
            </a:pPr>
            <a:r>
              <a:rPr b="1" lang="en" sz="2400">
                <a:solidFill>
                  <a:srgbClr val="193579"/>
                </a:solidFill>
                <a:latin typeface="Verdana"/>
                <a:ea typeface="Verdana"/>
                <a:cs typeface="Verdana"/>
                <a:sym typeface="Verdana"/>
              </a:rPr>
              <a:t>Complexity-Aware Monitoring</a:t>
            </a:r>
            <a:endParaRPr b="1" sz="2400">
              <a:solidFill>
                <a:srgbClr val="193579"/>
              </a:solidFill>
              <a:latin typeface="Verdana"/>
              <a:ea typeface="Verdana"/>
              <a:cs typeface="Verdana"/>
              <a:sym typeface="Verdana"/>
            </a:endParaRPr>
          </a:p>
          <a:p>
            <a:pPr indent="0" lvl="0" marL="0" marR="0" rtl="0" algn="l">
              <a:lnSpc>
                <a:spcPct val="120002"/>
              </a:lnSpc>
              <a:spcBef>
                <a:spcPts val="0"/>
              </a:spcBef>
              <a:spcAft>
                <a:spcPts val="0"/>
              </a:spcAft>
              <a:buClr>
                <a:schemeClr val="dk1"/>
              </a:buClr>
              <a:buSzPts val="1100"/>
              <a:buFont typeface="Arial"/>
              <a:buNone/>
            </a:pPr>
            <a:r>
              <a:t/>
            </a:r>
            <a:endParaRPr b="1" sz="2400">
              <a:solidFill>
                <a:schemeClr val="lt1"/>
              </a:solidFill>
              <a:latin typeface="Verdana"/>
              <a:ea typeface="Verdana"/>
              <a:cs typeface="Verdana"/>
              <a:sym typeface="Verdana"/>
            </a:endParaRPr>
          </a:p>
          <a:p>
            <a:pPr indent="0" lvl="0" marL="0" marR="0" rtl="0" algn="l">
              <a:lnSpc>
                <a:spcPct val="120002"/>
              </a:lnSpc>
              <a:spcBef>
                <a:spcPts val="0"/>
              </a:spcBef>
              <a:spcAft>
                <a:spcPts val="0"/>
              </a:spcAft>
              <a:buNone/>
            </a:pPr>
            <a:r>
              <a:t/>
            </a:r>
            <a:endParaRPr b="1" sz="2400">
              <a:solidFill>
                <a:schemeClr val="lt1"/>
              </a:solidFill>
              <a:latin typeface="Verdana"/>
              <a:ea typeface="Verdana"/>
              <a:cs typeface="Verdana"/>
              <a:sym typeface="Verdana"/>
            </a:endParaRPr>
          </a:p>
        </p:txBody>
      </p:sp>
      <p:sp>
        <p:nvSpPr>
          <p:cNvPr id="276" name="Google Shape;276;p42"/>
          <p:cNvSpPr/>
          <p:nvPr/>
        </p:nvSpPr>
        <p:spPr>
          <a:xfrm>
            <a:off x="3586888" y="1007575"/>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solidFill>
                <a:srgbClr val="903E8B"/>
              </a:solidFill>
              <a:latin typeface="Josefin Sans"/>
              <a:ea typeface="Josefin Sans"/>
              <a:cs typeface="Josefin Sans"/>
              <a:sym typeface="Josefin Sans"/>
            </a:endParaRPr>
          </a:p>
        </p:txBody>
      </p:sp>
      <p:sp>
        <p:nvSpPr>
          <p:cNvPr id="277" name="Google Shape;277;p42"/>
          <p:cNvSpPr txBox="1"/>
          <p:nvPr/>
        </p:nvSpPr>
        <p:spPr>
          <a:xfrm>
            <a:off x="3049150" y="1576000"/>
            <a:ext cx="5622900" cy="3417000"/>
          </a:xfrm>
          <a:prstGeom prst="rect">
            <a:avLst/>
          </a:prstGeom>
          <a:noFill/>
          <a:ln>
            <a:noFill/>
          </a:ln>
        </p:spPr>
        <p:txBody>
          <a:bodyPr anchorCtr="0" anchor="t" bIns="91425" lIns="91425" spcFirstLastPara="1" rIns="91425" wrap="square" tIns="91425">
            <a:spAutoFit/>
          </a:bodyPr>
          <a:lstStyle/>
          <a:p>
            <a:pPr indent="-317500" lvl="0" marL="457200" rtl="0" algn="l">
              <a:lnSpc>
                <a:spcPct val="140000"/>
              </a:lnSpc>
              <a:spcBef>
                <a:spcPts val="0"/>
              </a:spcBef>
              <a:spcAft>
                <a:spcPts val="0"/>
              </a:spcAft>
              <a:buClr>
                <a:srgbClr val="193579"/>
              </a:buClr>
              <a:buSzPts val="1400"/>
              <a:buFont typeface="Verdana"/>
              <a:buChar char="●"/>
            </a:pPr>
            <a:r>
              <a:rPr lang="en">
                <a:solidFill>
                  <a:srgbClr val="193579"/>
                </a:solidFill>
                <a:latin typeface="Verdana"/>
                <a:ea typeface="Verdana"/>
                <a:cs typeface="Verdana"/>
                <a:sym typeface="Verdana"/>
              </a:rPr>
              <a:t>Multiple partners, components and objectives</a:t>
            </a:r>
            <a:endParaRPr>
              <a:solidFill>
                <a:srgbClr val="193579"/>
              </a:solidFill>
              <a:latin typeface="Verdana"/>
              <a:ea typeface="Verdana"/>
              <a:cs typeface="Verdana"/>
              <a:sym typeface="Verdana"/>
            </a:endParaRPr>
          </a:p>
          <a:p>
            <a:pPr indent="-317500" lvl="0" marL="457200" rtl="0" algn="l">
              <a:lnSpc>
                <a:spcPct val="140000"/>
              </a:lnSpc>
              <a:spcBef>
                <a:spcPts val="0"/>
              </a:spcBef>
              <a:spcAft>
                <a:spcPts val="0"/>
              </a:spcAft>
              <a:buClr>
                <a:srgbClr val="193579"/>
              </a:buClr>
              <a:buSzPts val="1400"/>
              <a:buFont typeface="Verdana"/>
              <a:buChar char="●"/>
            </a:pPr>
            <a:r>
              <a:rPr lang="en">
                <a:solidFill>
                  <a:srgbClr val="193579"/>
                </a:solidFill>
                <a:latin typeface="Verdana"/>
                <a:ea typeface="Verdana"/>
                <a:cs typeface="Verdana"/>
                <a:sym typeface="Verdana"/>
              </a:rPr>
              <a:t>Both program level and individual grantee level indicators need to be monitored</a:t>
            </a:r>
            <a:endParaRPr>
              <a:solidFill>
                <a:srgbClr val="193579"/>
              </a:solidFill>
              <a:latin typeface="Verdana"/>
              <a:ea typeface="Verdana"/>
              <a:cs typeface="Verdana"/>
              <a:sym typeface="Verdana"/>
            </a:endParaRPr>
          </a:p>
          <a:p>
            <a:pPr indent="-317500" lvl="0" marL="457200" rtl="0" algn="l">
              <a:lnSpc>
                <a:spcPct val="140000"/>
              </a:lnSpc>
              <a:spcBef>
                <a:spcPts val="0"/>
              </a:spcBef>
              <a:spcAft>
                <a:spcPts val="0"/>
              </a:spcAft>
              <a:buClr>
                <a:srgbClr val="193579"/>
              </a:buClr>
              <a:buSzPts val="1400"/>
              <a:buFont typeface="Verdana"/>
              <a:buChar char="●"/>
            </a:pPr>
            <a:r>
              <a:rPr lang="en">
                <a:solidFill>
                  <a:srgbClr val="193579"/>
                </a:solidFill>
                <a:latin typeface="Verdana"/>
                <a:ea typeface="Verdana"/>
                <a:cs typeface="Verdana"/>
                <a:sym typeface="Verdana"/>
              </a:rPr>
              <a:t>Measuring gender-sensitive indicators both at individual and enterprise level</a:t>
            </a:r>
            <a:endParaRPr>
              <a:solidFill>
                <a:srgbClr val="193579"/>
              </a:solidFill>
              <a:latin typeface="Verdana"/>
              <a:ea typeface="Verdana"/>
              <a:cs typeface="Verdana"/>
              <a:sym typeface="Verdana"/>
            </a:endParaRPr>
          </a:p>
          <a:p>
            <a:pPr indent="-317500" lvl="0" marL="457200" rtl="0" algn="l">
              <a:lnSpc>
                <a:spcPct val="140000"/>
              </a:lnSpc>
              <a:spcBef>
                <a:spcPts val="0"/>
              </a:spcBef>
              <a:spcAft>
                <a:spcPts val="0"/>
              </a:spcAft>
              <a:buClr>
                <a:srgbClr val="193579"/>
              </a:buClr>
              <a:buSzPts val="1400"/>
              <a:buFont typeface="Verdana"/>
              <a:buChar char="●"/>
            </a:pPr>
            <a:r>
              <a:rPr lang="en">
                <a:solidFill>
                  <a:srgbClr val="193579"/>
                </a:solidFill>
                <a:latin typeface="Verdana"/>
                <a:ea typeface="Verdana"/>
                <a:cs typeface="Verdana"/>
                <a:sym typeface="Verdana"/>
              </a:rPr>
              <a:t>Recognising and acknowledging monitoring blind spots of different projects</a:t>
            </a:r>
            <a:endParaRPr>
              <a:solidFill>
                <a:srgbClr val="193579"/>
              </a:solidFill>
              <a:latin typeface="Verdana"/>
              <a:ea typeface="Verdana"/>
              <a:cs typeface="Verdana"/>
              <a:sym typeface="Verdana"/>
            </a:endParaRPr>
          </a:p>
          <a:p>
            <a:pPr indent="-317500" lvl="0" marL="457200" rtl="0" algn="l">
              <a:lnSpc>
                <a:spcPct val="140000"/>
              </a:lnSpc>
              <a:spcBef>
                <a:spcPts val="0"/>
              </a:spcBef>
              <a:spcAft>
                <a:spcPts val="0"/>
              </a:spcAft>
              <a:buClr>
                <a:srgbClr val="193579"/>
              </a:buClr>
              <a:buSzPts val="1400"/>
              <a:buFont typeface="Verdana"/>
              <a:buChar char="●"/>
            </a:pPr>
            <a:r>
              <a:rPr lang="en">
                <a:solidFill>
                  <a:srgbClr val="193579"/>
                </a:solidFill>
                <a:latin typeface="Verdana"/>
                <a:ea typeface="Verdana"/>
                <a:cs typeface="Verdana"/>
                <a:sym typeface="Verdana"/>
              </a:rPr>
              <a:t>Recognising pace of change for different projects</a:t>
            </a:r>
            <a:endParaRPr>
              <a:solidFill>
                <a:srgbClr val="193579"/>
              </a:solidFill>
              <a:latin typeface="Verdana"/>
              <a:ea typeface="Verdana"/>
              <a:cs typeface="Verdana"/>
              <a:sym typeface="Verdana"/>
            </a:endParaRPr>
          </a:p>
          <a:p>
            <a:pPr indent="-317500" lvl="0" marL="457200" rtl="0" algn="l">
              <a:lnSpc>
                <a:spcPct val="140000"/>
              </a:lnSpc>
              <a:spcBef>
                <a:spcPts val="0"/>
              </a:spcBef>
              <a:spcAft>
                <a:spcPts val="0"/>
              </a:spcAft>
              <a:buClr>
                <a:srgbClr val="193579"/>
              </a:buClr>
              <a:buSzPts val="1400"/>
              <a:buFont typeface="Verdana"/>
              <a:buChar char="●"/>
            </a:pPr>
            <a:r>
              <a:rPr lang="en">
                <a:solidFill>
                  <a:srgbClr val="193579"/>
                </a:solidFill>
                <a:latin typeface="Verdana"/>
                <a:ea typeface="Verdana"/>
                <a:cs typeface="Verdana"/>
                <a:sym typeface="Verdana"/>
              </a:rPr>
              <a:t>Capacity of individual grantees to implement monitoring systems</a:t>
            </a:r>
            <a:endParaRPr>
              <a:solidFill>
                <a:srgbClr val="193579"/>
              </a:solidFill>
              <a:latin typeface="Verdana"/>
              <a:ea typeface="Verdana"/>
              <a:cs typeface="Verdana"/>
              <a:sym typeface="Verdana"/>
            </a:endParaRPr>
          </a:p>
          <a:p>
            <a:pPr indent="0" lvl="0" marL="0" rtl="0" algn="l">
              <a:lnSpc>
                <a:spcPct val="140000"/>
              </a:lnSpc>
              <a:spcBef>
                <a:spcPts val="0"/>
              </a:spcBef>
              <a:spcAft>
                <a:spcPts val="0"/>
              </a:spcAft>
              <a:buNone/>
            </a:pPr>
            <a:r>
              <a:t/>
            </a:r>
            <a:endParaRPr>
              <a:solidFill>
                <a:srgbClr val="193579"/>
              </a:solidFill>
              <a:latin typeface="Verdana"/>
              <a:ea typeface="Verdana"/>
              <a:cs typeface="Verdana"/>
              <a:sym typeface="Verdana"/>
            </a:endParaRPr>
          </a:p>
        </p:txBody>
      </p:sp>
      <p:pic>
        <p:nvPicPr>
          <p:cNvPr descr="Woman cutting cloth according to measure" id="278" name="Google Shape;278;p42" title="Urmul photo by Shiv Priya Singh, April 2022"/>
          <p:cNvPicPr preferRelativeResize="0"/>
          <p:nvPr/>
        </p:nvPicPr>
        <p:blipFill rotWithShape="1">
          <a:blip r:embed="rId3">
            <a:alphaModFix/>
          </a:blip>
          <a:srcRect b="0" l="29218" r="34705" t="0"/>
          <a:stretch/>
        </p:blipFill>
        <p:spPr>
          <a:xfrm>
            <a:off x="-792350" y="0"/>
            <a:ext cx="3922568"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93579"/>
        </a:solidFill>
      </p:bgPr>
    </p:bg>
    <p:spTree>
      <p:nvGrpSpPr>
        <p:cNvPr id="282" name="Shape 282"/>
        <p:cNvGrpSpPr/>
        <p:nvPr/>
      </p:nvGrpSpPr>
      <p:grpSpPr>
        <a:xfrm>
          <a:off x="0" y="0"/>
          <a:ext cx="0" cy="0"/>
          <a:chOff x="0" y="0"/>
          <a:chExt cx="0" cy="0"/>
        </a:xfrm>
      </p:grpSpPr>
      <p:sp>
        <p:nvSpPr>
          <p:cNvPr id="283" name="Google Shape;283;p43"/>
          <p:cNvSpPr txBox="1"/>
          <p:nvPr/>
        </p:nvSpPr>
        <p:spPr>
          <a:xfrm>
            <a:off x="461425" y="1872850"/>
            <a:ext cx="8305500" cy="1098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3300">
                <a:solidFill>
                  <a:schemeClr val="lt1"/>
                </a:solidFill>
                <a:latin typeface="Verdana"/>
                <a:ea typeface="Verdana"/>
                <a:cs typeface="Verdana"/>
                <a:sym typeface="Verdana"/>
              </a:rPr>
              <a:t>Our </a:t>
            </a:r>
            <a:endParaRPr b="1" sz="3300">
              <a:solidFill>
                <a:schemeClr val="lt1"/>
              </a:solidFill>
              <a:latin typeface="Verdana"/>
              <a:ea typeface="Verdana"/>
              <a:cs typeface="Verdana"/>
              <a:sym typeface="Verdana"/>
            </a:endParaRPr>
          </a:p>
          <a:p>
            <a:pPr indent="0" lvl="0" marL="0" rtl="0" algn="l">
              <a:lnSpc>
                <a:spcPct val="90000"/>
              </a:lnSpc>
              <a:spcBef>
                <a:spcPts val="0"/>
              </a:spcBef>
              <a:spcAft>
                <a:spcPts val="0"/>
              </a:spcAft>
              <a:buNone/>
            </a:pPr>
            <a:r>
              <a:rPr b="1" lang="en" sz="3300">
                <a:solidFill>
                  <a:schemeClr val="lt1"/>
                </a:solidFill>
                <a:latin typeface="Verdana"/>
                <a:ea typeface="Verdana"/>
                <a:cs typeface="Verdana"/>
                <a:sym typeface="Verdana"/>
              </a:rPr>
              <a:t>Approach</a:t>
            </a:r>
            <a:endParaRPr b="1">
              <a:solidFill>
                <a:schemeClr val="lt1"/>
              </a:solidFill>
              <a:latin typeface="Verdana"/>
              <a:ea typeface="Verdana"/>
              <a:cs typeface="Verdana"/>
              <a:sym typeface="Verdana"/>
            </a:endParaRPr>
          </a:p>
        </p:txBody>
      </p:sp>
      <p:sp>
        <p:nvSpPr>
          <p:cNvPr id="284" name="Google Shape;284;p43"/>
          <p:cNvSpPr/>
          <p:nvPr/>
        </p:nvSpPr>
        <p:spPr>
          <a:xfrm>
            <a:off x="595775" y="3044350"/>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solidFill>
                <a:srgbClr val="903E8B"/>
              </a:solidFill>
              <a:latin typeface="Josefin Sans"/>
              <a:ea typeface="Josefin Sans"/>
              <a:cs typeface="Josefin Sans"/>
              <a:sym typeface="Josefi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p44"/>
          <p:cNvSpPr txBox="1"/>
          <p:nvPr/>
        </p:nvSpPr>
        <p:spPr>
          <a:xfrm>
            <a:off x="344522" y="136278"/>
            <a:ext cx="78471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 sz="2400">
                <a:solidFill>
                  <a:srgbClr val="193579"/>
                </a:solidFill>
                <a:latin typeface="Verdana"/>
                <a:ea typeface="Verdana"/>
                <a:cs typeface="Verdana"/>
                <a:sym typeface="Verdana"/>
              </a:rPr>
              <a:t>Participatory MLE Approach</a:t>
            </a:r>
            <a:endParaRPr b="1" sz="2400">
              <a:solidFill>
                <a:srgbClr val="193579"/>
              </a:solidFill>
              <a:latin typeface="Verdana"/>
              <a:ea typeface="Verdana"/>
              <a:cs typeface="Verdana"/>
              <a:sym typeface="Verdana"/>
            </a:endParaRPr>
          </a:p>
        </p:txBody>
      </p:sp>
      <p:sp>
        <p:nvSpPr>
          <p:cNvPr id="290" name="Google Shape;290;p44"/>
          <p:cNvSpPr/>
          <p:nvPr/>
        </p:nvSpPr>
        <p:spPr>
          <a:xfrm>
            <a:off x="344525" y="609713"/>
            <a:ext cx="2551575"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Clr>
                <a:srgbClr val="000000"/>
              </a:buClr>
              <a:buSzPts val="1100"/>
              <a:buFont typeface="Arial"/>
              <a:buNone/>
            </a:pPr>
            <a:r>
              <a:t/>
            </a:r>
            <a:endParaRPr sz="700">
              <a:solidFill>
                <a:srgbClr val="903E8B"/>
              </a:solidFill>
              <a:latin typeface="Josefin Sans"/>
              <a:ea typeface="Josefin Sans"/>
              <a:cs typeface="Josefin Sans"/>
              <a:sym typeface="Josefin Sans"/>
            </a:endParaRPr>
          </a:p>
        </p:txBody>
      </p:sp>
      <p:sp>
        <p:nvSpPr>
          <p:cNvPr id="291" name="Google Shape;291;p44"/>
          <p:cNvSpPr txBox="1"/>
          <p:nvPr/>
        </p:nvSpPr>
        <p:spPr>
          <a:xfrm>
            <a:off x="344525" y="742175"/>
            <a:ext cx="8243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600"/>
              </a:spcAft>
              <a:buClr>
                <a:schemeClr val="dk1"/>
              </a:buClr>
              <a:buSzPts val="1100"/>
              <a:buFont typeface="Arial"/>
              <a:buNone/>
            </a:pPr>
            <a:r>
              <a:rPr lang="en">
                <a:solidFill>
                  <a:srgbClr val="193579"/>
                </a:solidFill>
                <a:latin typeface="Verdana"/>
                <a:ea typeface="Verdana"/>
                <a:cs typeface="Verdana"/>
                <a:sym typeface="Verdana"/>
              </a:rPr>
              <a:t>Our MLE approach is focused on adaptive learning along with accountability.</a:t>
            </a:r>
            <a:endParaRPr sz="1100">
              <a:solidFill>
                <a:srgbClr val="193579"/>
              </a:solidFill>
              <a:latin typeface="Verdana"/>
              <a:ea typeface="Verdana"/>
              <a:cs typeface="Verdana"/>
              <a:sym typeface="Verdana"/>
            </a:endParaRPr>
          </a:p>
        </p:txBody>
      </p:sp>
      <p:pic>
        <p:nvPicPr>
          <p:cNvPr id="292" name="Google Shape;292;p44"/>
          <p:cNvPicPr preferRelativeResize="0"/>
          <p:nvPr/>
        </p:nvPicPr>
        <p:blipFill>
          <a:blip r:embed="rId3">
            <a:alphaModFix/>
          </a:blip>
          <a:stretch>
            <a:fillRect/>
          </a:stretch>
        </p:blipFill>
        <p:spPr>
          <a:xfrm>
            <a:off x="1286375" y="1332525"/>
            <a:ext cx="6571243" cy="3696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6" name="Shape 296"/>
        <p:cNvGrpSpPr/>
        <p:nvPr/>
      </p:nvGrpSpPr>
      <p:grpSpPr>
        <a:xfrm>
          <a:off x="0" y="0"/>
          <a:ext cx="0" cy="0"/>
          <a:chOff x="0" y="0"/>
          <a:chExt cx="0" cy="0"/>
        </a:xfrm>
      </p:grpSpPr>
      <p:sp>
        <p:nvSpPr>
          <p:cNvPr id="297" name="Google Shape;297;p45"/>
          <p:cNvSpPr txBox="1"/>
          <p:nvPr/>
        </p:nvSpPr>
        <p:spPr>
          <a:xfrm>
            <a:off x="448354" y="-167650"/>
            <a:ext cx="8011500" cy="15885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SzPts val="1100"/>
              <a:buNone/>
            </a:pPr>
            <a:r>
              <a:t/>
            </a:r>
            <a:endParaRPr b="1" sz="2400">
              <a:solidFill>
                <a:schemeClr val="lt1"/>
              </a:solidFill>
              <a:latin typeface="Verdana"/>
              <a:ea typeface="Verdana"/>
              <a:cs typeface="Verdana"/>
              <a:sym typeface="Verdana"/>
            </a:endParaRPr>
          </a:p>
          <a:p>
            <a:pPr indent="0" lvl="0" marL="0" rtl="0" algn="l">
              <a:lnSpc>
                <a:spcPct val="90000"/>
              </a:lnSpc>
              <a:spcBef>
                <a:spcPts val="0"/>
              </a:spcBef>
              <a:spcAft>
                <a:spcPts val="0"/>
              </a:spcAft>
              <a:buNone/>
            </a:pPr>
            <a:r>
              <a:rPr b="1" lang="en" sz="2400">
                <a:solidFill>
                  <a:srgbClr val="193579"/>
                </a:solidFill>
                <a:latin typeface="Verdana"/>
                <a:ea typeface="Verdana"/>
                <a:cs typeface="Verdana"/>
                <a:sym typeface="Verdana"/>
              </a:rPr>
              <a:t>Developing SWASHAKT level ToC</a:t>
            </a:r>
            <a:endParaRPr b="1" sz="2400">
              <a:solidFill>
                <a:srgbClr val="193579"/>
              </a:solidFill>
              <a:latin typeface="Verdana"/>
              <a:ea typeface="Verdana"/>
              <a:cs typeface="Verdana"/>
              <a:sym typeface="Verdana"/>
            </a:endParaRPr>
          </a:p>
          <a:p>
            <a:pPr indent="0" lvl="0" marL="0" marR="0" rtl="0" algn="l">
              <a:lnSpc>
                <a:spcPct val="120002"/>
              </a:lnSpc>
              <a:spcBef>
                <a:spcPts val="0"/>
              </a:spcBef>
              <a:spcAft>
                <a:spcPts val="0"/>
              </a:spcAft>
              <a:buSzPts val="1100"/>
              <a:buNone/>
            </a:pPr>
            <a:r>
              <a:t/>
            </a:r>
            <a:endParaRPr b="1" sz="2400">
              <a:solidFill>
                <a:schemeClr val="lt1"/>
              </a:solidFill>
              <a:latin typeface="Verdana"/>
              <a:ea typeface="Verdana"/>
              <a:cs typeface="Verdana"/>
              <a:sym typeface="Verdana"/>
            </a:endParaRPr>
          </a:p>
          <a:p>
            <a:pPr indent="0" lvl="0" marL="0" marR="0" rtl="0" algn="l">
              <a:lnSpc>
                <a:spcPct val="120002"/>
              </a:lnSpc>
              <a:spcBef>
                <a:spcPts val="0"/>
              </a:spcBef>
              <a:spcAft>
                <a:spcPts val="0"/>
              </a:spcAft>
              <a:buNone/>
            </a:pPr>
            <a:r>
              <a:t/>
            </a:r>
            <a:endParaRPr b="1" sz="2400">
              <a:solidFill>
                <a:schemeClr val="lt1"/>
              </a:solidFill>
              <a:latin typeface="Verdana"/>
              <a:ea typeface="Verdana"/>
              <a:cs typeface="Verdana"/>
              <a:sym typeface="Verdana"/>
            </a:endParaRPr>
          </a:p>
        </p:txBody>
      </p:sp>
      <p:sp>
        <p:nvSpPr>
          <p:cNvPr id="298" name="Google Shape;298;p45"/>
          <p:cNvSpPr/>
          <p:nvPr/>
        </p:nvSpPr>
        <p:spPr>
          <a:xfrm>
            <a:off x="448376" y="700099"/>
            <a:ext cx="1856900" cy="93125"/>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
        <p:nvSpPr>
          <p:cNvPr id="299" name="Google Shape;299;p45"/>
          <p:cNvSpPr txBox="1"/>
          <p:nvPr/>
        </p:nvSpPr>
        <p:spPr>
          <a:xfrm>
            <a:off x="173525" y="1135650"/>
            <a:ext cx="6534000" cy="37587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54565B"/>
              </a:buClr>
              <a:buSzPts val="1400"/>
              <a:buFont typeface="Verdana"/>
              <a:buChar char="●"/>
            </a:pPr>
            <a:r>
              <a:rPr lang="en">
                <a:solidFill>
                  <a:srgbClr val="193579"/>
                </a:solidFill>
                <a:latin typeface="Verdana"/>
                <a:ea typeface="Verdana"/>
                <a:cs typeface="Verdana"/>
                <a:sym typeface="Verdana"/>
              </a:rPr>
              <a:t>Our objective was to collect data that gives the overall progress of the project but requires minimum efforts from the grantees.</a:t>
            </a:r>
            <a:endParaRPr>
              <a:solidFill>
                <a:srgbClr val="193579"/>
              </a:solidFill>
              <a:latin typeface="Verdana"/>
              <a:ea typeface="Verdana"/>
              <a:cs typeface="Verdana"/>
              <a:sym typeface="Verdana"/>
            </a:endParaRPr>
          </a:p>
          <a:p>
            <a:pPr indent="-317500" lvl="0" marL="457200" rtl="0" algn="l">
              <a:lnSpc>
                <a:spcPct val="115000"/>
              </a:lnSpc>
              <a:spcBef>
                <a:spcPts val="600"/>
              </a:spcBef>
              <a:spcAft>
                <a:spcPts val="0"/>
              </a:spcAft>
              <a:buClr>
                <a:srgbClr val="54565B"/>
              </a:buClr>
              <a:buSzPts val="1400"/>
              <a:buFont typeface="Verdana"/>
              <a:buChar char="●"/>
            </a:pPr>
            <a:r>
              <a:rPr lang="en">
                <a:solidFill>
                  <a:srgbClr val="193579"/>
                </a:solidFill>
                <a:latin typeface="Verdana"/>
                <a:ea typeface="Verdana"/>
                <a:cs typeface="Verdana"/>
                <a:sym typeface="Verdana"/>
              </a:rPr>
              <a:t>We adopted a consultative process to come up with SWASHAKT level ToC and monitoring indicators.</a:t>
            </a:r>
            <a:endParaRPr>
              <a:solidFill>
                <a:srgbClr val="193579"/>
              </a:solidFill>
              <a:latin typeface="Verdana"/>
              <a:ea typeface="Verdana"/>
              <a:cs typeface="Verdana"/>
              <a:sym typeface="Verdana"/>
            </a:endParaRPr>
          </a:p>
          <a:p>
            <a:pPr indent="-317500" lvl="0" marL="457200" rtl="0" algn="l">
              <a:lnSpc>
                <a:spcPct val="115000"/>
              </a:lnSpc>
              <a:spcBef>
                <a:spcPts val="600"/>
              </a:spcBef>
              <a:spcAft>
                <a:spcPts val="0"/>
              </a:spcAft>
              <a:buClr>
                <a:srgbClr val="54565B"/>
              </a:buClr>
              <a:buSzPts val="1400"/>
              <a:buFont typeface="Verdana"/>
              <a:buChar char="●"/>
            </a:pPr>
            <a:r>
              <a:rPr lang="en">
                <a:solidFill>
                  <a:srgbClr val="193579"/>
                </a:solidFill>
                <a:latin typeface="Verdana"/>
                <a:ea typeface="Verdana"/>
                <a:cs typeface="Verdana"/>
                <a:sym typeface="Verdana"/>
              </a:rPr>
              <a:t>Assessed identified indicators on two parameters before preparing the final indicators list – level of importance and feasibility.</a:t>
            </a:r>
            <a:endParaRPr>
              <a:solidFill>
                <a:srgbClr val="193579"/>
              </a:solidFill>
              <a:latin typeface="Verdana"/>
              <a:ea typeface="Verdana"/>
              <a:cs typeface="Verdana"/>
              <a:sym typeface="Verdana"/>
            </a:endParaRPr>
          </a:p>
          <a:p>
            <a:pPr indent="-317500" lvl="0" marL="457200" rtl="0" algn="l">
              <a:lnSpc>
                <a:spcPct val="115000"/>
              </a:lnSpc>
              <a:spcBef>
                <a:spcPts val="600"/>
              </a:spcBef>
              <a:spcAft>
                <a:spcPts val="0"/>
              </a:spcAft>
              <a:buClr>
                <a:srgbClr val="54565B"/>
              </a:buClr>
              <a:buSzPts val="1400"/>
              <a:buFont typeface="Verdana"/>
              <a:buChar char="●"/>
            </a:pPr>
            <a:r>
              <a:rPr lang="en">
                <a:solidFill>
                  <a:srgbClr val="193579"/>
                </a:solidFill>
                <a:latin typeface="Verdana"/>
                <a:ea typeface="Verdana"/>
                <a:cs typeface="Verdana"/>
                <a:sym typeface="Verdana"/>
              </a:rPr>
              <a:t>The one-year projects reported the monitoring data on monthly basis and three-year projects on a quarterly basis.</a:t>
            </a:r>
            <a:endParaRPr>
              <a:solidFill>
                <a:srgbClr val="193579"/>
              </a:solidFill>
              <a:latin typeface="Verdana"/>
              <a:ea typeface="Verdana"/>
              <a:cs typeface="Verdana"/>
              <a:sym typeface="Verdana"/>
            </a:endParaRPr>
          </a:p>
          <a:p>
            <a:pPr indent="-317500" lvl="0" marL="457200" rtl="0" algn="l">
              <a:lnSpc>
                <a:spcPct val="115000"/>
              </a:lnSpc>
              <a:spcBef>
                <a:spcPts val="600"/>
              </a:spcBef>
              <a:spcAft>
                <a:spcPts val="0"/>
              </a:spcAft>
              <a:buClr>
                <a:srgbClr val="54565B"/>
              </a:buClr>
              <a:buSzPts val="1400"/>
              <a:buFont typeface="Verdana"/>
              <a:buChar char="●"/>
            </a:pPr>
            <a:r>
              <a:rPr lang="en">
                <a:solidFill>
                  <a:srgbClr val="193579"/>
                </a:solidFill>
                <a:latin typeface="Verdana"/>
                <a:ea typeface="Verdana"/>
                <a:cs typeface="Verdana"/>
                <a:sym typeface="Verdana"/>
              </a:rPr>
              <a:t>Check-in calls conducted with each grantee after they share the monitoring data to assess progress, validate data and course correct where required.</a:t>
            </a:r>
            <a:endParaRPr>
              <a:solidFill>
                <a:srgbClr val="193579"/>
              </a:solidFill>
              <a:latin typeface="Verdana"/>
              <a:ea typeface="Verdana"/>
              <a:cs typeface="Verdana"/>
              <a:sym typeface="Verdana"/>
            </a:endParaRPr>
          </a:p>
          <a:p>
            <a:pPr indent="0" lvl="0" marL="0" rtl="0" algn="l">
              <a:lnSpc>
                <a:spcPct val="140000"/>
              </a:lnSpc>
              <a:spcBef>
                <a:spcPts val="600"/>
              </a:spcBef>
              <a:spcAft>
                <a:spcPts val="0"/>
              </a:spcAft>
              <a:buNone/>
            </a:pPr>
            <a:r>
              <a:t/>
            </a:r>
            <a:endParaRPr>
              <a:solidFill>
                <a:srgbClr val="193579"/>
              </a:solidFill>
              <a:latin typeface="Verdana"/>
              <a:ea typeface="Verdana"/>
              <a:cs typeface="Verdana"/>
              <a:sym typeface="Verdana"/>
            </a:endParaRPr>
          </a:p>
        </p:txBody>
      </p:sp>
      <p:pic>
        <p:nvPicPr>
          <p:cNvPr id="300" name="Google Shape;300;p45"/>
          <p:cNvPicPr preferRelativeResize="0"/>
          <p:nvPr/>
        </p:nvPicPr>
        <p:blipFill rotWithShape="1">
          <a:blip r:embed="rId3">
            <a:alphaModFix/>
          </a:blip>
          <a:srcRect b="0" l="34213" r="34213" t="0"/>
          <a:stretch/>
        </p:blipFill>
        <p:spPr>
          <a:xfrm flipH="1">
            <a:off x="6707453" y="0"/>
            <a:ext cx="2436557"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D2EE"/>
        </a:solidFill>
      </p:bgPr>
    </p:bg>
    <p:spTree>
      <p:nvGrpSpPr>
        <p:cNvPr id="304" name="Shape 304"/>
        <p:cNvGrpSpPr/>
        <p:nvPr/>
      </p:nvGrpSpPr>
      <p:grpSpPr>
        <a:xfrm>
          <a:off x="0" y="0"/>
          <a:ext cx="0" cy="0"/>
          <a:chOff x="0" y="0"/>
          <a:chExt cx="0" cy="0"/>
        </a:xfrm>
      </p:grpSpPr>
      <p:sp>
        <p:nvSpPr>
          <p:cNvPr id="305" name="Google Shape;305;p46"/>
          <p:cNvSpPr txBox="1"/>
          <p:nvPr/>
        </p:nvSpPr>
        <p:spPr>
          <a:xfrm>
            <a:off x="151825" y="128350"/>
            <a:ext cx="8772600" cy="461700"/>
          </a:xfrm>
          <a:prstGeom prst="rect">
            <a:avLst/>
          </a:prstGeom>
          <a:noFill/>
          <a:ln>
            <a:noFill/>
          </a:ln>
        </p:spPr>
        <p:txBody>
          <a:bodyPr anchorCtr="0" anchor="t" bIns="45725" lIns="45725" spcFirstLastPara="1" rIns="45725" wrap="square" tIns="45725">
            <a:spAutoFit/>
          </a:bodyPr>
          <a:lstStyle/>
          <a:p>
            <a:pPr indent="0" lvl="0" marL="0" rtl="0" algn="l">
              <a:lnSpc>
                <a:spcPct val="120000"/>
              </a:lnSpc>
              <a:spcBef>
                <a:spcPts val="0"/>
              </a:spcBef>
              <a:spcAft>
                <a:spcPts val="0"/>
              </a:spcAft>
              <a:buClr>
                <a:srgbClr val="000000"/>
              </a:buClr>
              <a:buSzPts val="1100"/>
              <a:buFont typeface="Arial"/>
              <a:buNone/>
            </a:pPr>
            <a:r>
              <a:rPr b="1" lang="en" sz="2400">
                <a:solidFill>
                  <a:srgbClr val="193579"/>
                </a:solidFill>
                <a:latin typeface="Verdana"/>
                <a:ea typeface="Verdana"/>
                <a:cs typeface="Verdana"/>
                <a:sym typeface="Verdana"/>
              </a:rPr>
              <a:t>Developing the Swashakt Theory of Change (ToC)</a:t>
            </a:r>
            <a:endParaRPr b="1" sz="2400">
              <a:solidFill>
                <a:srgbClr val="193579"/>
              </a:solidFill>
              <a:latin typeface="Verdana"/>
              <a:ea typeface="Verdana"/>
              <a:cs typeface="Verdana"/>
              <a:sym typeface="Verdana"/>
            </a:endParaRPr>
          </a:p>
        </p:txBody>
      </p:sp>
      <p:sp>
        <p:nvSpPr>
          <p:cNvPr id="306" name="Google Shape;306;p46"/>
          <p:cNvSpPr/>
          <p:nvPr/>
        </p:nvSpPr>
        <p:spPr>
          <a:xfrm>
            <a:off x="228025" y="645363"/>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pic>
        <p:nvPicPr>
          <p:cNvPr id="307" name="Google Shape;307;p46"/>
          <p:cNvPicPr preferRelativeResize="0"/>
          <p:nvPr/>
        </p:nvPicPr>
        <p:blipFill>
          <a:blip r:embed="rId3">
            <a:alphaModFix/>
          </a:blip>
          <a:stretch>
            <a:fillRect/>
          </a:stretch>
        </p:blipFill>
        <p:spPr>
          <a:xfrm>
            <a:off x="215900" y="826075"/>
            <a:ext cx="8534527" cy="4211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D2EE"/>
        </a:solidFill>
      </p:bgPr>
    </p:bg>
    <p:spTree>
      <p:nvGrpSpPr>
        <p:cNvPr id="311" name="Shape 311"/>
        <p:cNvGrpSpPr/>
        <p:nvPr/>
      </p:nvGrpSpPr>
      <p:grpSpPr>
        <a:xfrm>
          <a:off x="0" y="0"/>
          <a:ext cx="0" cy="0"/>
          <a:chOff x="0" y="0"/>
          <a:chExt cx="0" cy="0"/>
        </a:xfrm>
      </p:grpSpPr>
      <p:pic>
        <p:nvPicPr>
          <p:cNvPr id="312" name="Google Shape;312;p47"/>
          <p:cNvPicPr preferRelativeResize="0"/>
          <p:nvPr/>
        </p:nvPicPr>
        <p:blipFill>
          <a:blip r:embed="rId3">
            <a:alphaModFix/>
          </a:blip>
          <a:stretch>
            <a:fillRect/>
          </a:stretch>
        </p:blipFill>
        <p:spPr>
          <a:xfrm>
            <a:off x="298525" y="837200"/>
            <a:ext cx="8439224" cy="4205425"/>
          </a:xfrm>
          <a:prstGeom prst="rect">
            <a:avLst/>
          </a:prstGeom>
          <a:noFill/>
          <a:ln>
            <a:noFill/>
          </a:ln>
        </p:spPr>
      </p:pic>
      <p:sp>
        <p:nvSpPr>
          <p:cNvPr id="313" name="Google Shape;313;p47"/>
          <p:cNvSpPr txBox="1"/>
          <p:nvPr/>
        </p:nvSpPr>
        <p:spPr>
          <a:xfrm>
            <a:off x="151825" y="128350"/>
            <a:ext cx="7730100" cy="461700"/>
          </a:xfrm>
          <a:prstGeom prst="rect">
            <a:avLst/>
          </a:prstGeom>
          <a:noFill/>
          <a:ln>
            <a:noFill/>
          </a:ln>
        </p:spPr>
        <p:txBody>
          <a:bodyPr anchorCtr="0" anchor="t" bIns="45725" lIns="45725" spcFirstLastPara="1" rIns="45725" wrap="square" tIns="45725">
            <a:spAutoFit/>
          </a:bodyPr>
          <a:lstStyle/>
          <a:p>
            <a:pPr indent="0" lvl="0" marL="0" rtl="0" algn="l">
              <a:lnSpc>
                <a:spcPct val="120000"/>
              </a:lnSpc>
              <a:spcBef>
                <a:spcPts val="0"/>
              </a:spcBef>
              <a:spcAft>
                <a:spcPts val="0"/>
              </a:spcAft>
              <a:buClr>
                <a:srgbClr val="000000"/>
              </a:buClr>
              <a:buSzPts val="1100"/>
              <a:buFont typeface="Arial"/>
              <a:buNone/>
            </a:pPr>
            <a:r>
              <a:rPr b="1" lang="en" sz="2400">
                <a:solidFill>
                  <a:srgbClr val="193579"/>
                </a:solidFill>
                <a:latin typeface="Verdana"/>
                <a:ea typeface="Verdana"/>
                <a:cs typeface="Verdana"/>
                <a:sym typeface="Verdana"/>
              </a:rPr>
              <a:t>Developing the Swashakt-level ToC</a:t>
            </a:r>
            <a:endParaRPr b="1" sz="2400">
              <a:solidFill>
                <a:srgbClr val="193579"/>
              </a:solidFill>
              <a:latin typeface="Verdana"/>
              <a:ea typeface="Verdana"/>
              <a:cs typeface="Verdana"/>
              <a:sym typeface="Verdana"/>
            </a:endParaRPr>
          </a:p>
        </p:txBody>
      </p:sp>
      <p:sp>
        <p:nvSpPr>
          <p:cNvPr id="314" name="Google Shape;314;p47"/>
          <p:cNvSpPr/>
          <p:nvPr/>
        </p:nvSpPr>
        <p:spPr>
          <a:xfrm>
            <a:off x="228025" y="645363"/>
            <a:ext cx="1740300" cy="104500"/>
          </a:xfrm>
          <a:prstGeom prst="flowChartProcess">
            <a:avLst/>
          </a:prstGeom>
          <a:solidFill>
            <a:srgbClr val="903E8B"/>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sz="700">
              <a:latin typeface="Josefin Sans"/>
              <a:ea typeface="Josefin Sans"/>
              <a:cs typeface="Josefin Sans"/>
              <a:sym typeface="Josefi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