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68" y="-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C9875-6FA8-72CF-ACC4-5E4572842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963D42-592A-4254-4ECD-551F17118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5F633-8D96-015A-28DA-AEB616C3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74F050-8236-738E-1E62-423F0420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8551CB-2268-FF67-B7E1-7FA2AF40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3281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AFD91-AC0A-62A2-4053-70EF8C68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1F62C5-DB09-6E1C-0E95-67BACEECE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DB9FC6-7F33-92F5-C5D7-9DA3719F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22530-6A4D-0198-6E3B-D4012DC5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042C1-5241-986C-B7D0-F692E0A7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926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35E1C9-D0FD-9F7D-EA53-977198E7F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AF90B4-E179-741A-6E7C-9D590E72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BC93-155B-3F14-7871-2C2C6CFF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73B38C-926E-A9C9-1783-0211148C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8B068F-D452-88E6-6657-BE024ABD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719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23C8E-5A92-EB02-BC02-731ABDC5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9A412-2C42-ABE9-3BBD-883D20CA7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382960-F27C-D340-F74E-68F92861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1CC963-5AFD-E10D-3532-B18F9E1E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FAB63D-9B8B-9D1C-CB98-17AB119B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8434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6165F-F072-C28E-721A-DB4B76A5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A28CB9-0425-A7D1-A393-2764D4CA9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DA4381-1520-8265-72C3-6ED7C9EA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5F27FD-D706-61B6-CE3E-FB4B745F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0811A-CB59-9A80-97B5-E28894DD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9707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0C26B-C30E-17E2-AEB6-3241680D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524B54-8655-ECA7-4F10-547A32974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AA0074-5134-24D0-FB48-FE3F9E216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2FF59-A964-03CB-7956-0BCA83CB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613385-6879-376B-77D5-89A4A97F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E70CEB-1756-D3B7-0C73-F7C101C2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6012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97A2E-61BF-312A-44FA-42D75BA3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8CC5CF-FEA1-993D-7F64-568968FC2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401DC-8BAB-9411-9A50-61B2F0390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1DD148-7888-3430-0272-027B743A2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2DE75A-BA99-6B08-DF7F-DD927621B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E2D2F3-F7B6-6E21-3E8F-D934A430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AC182B-0645-188D-3A5E-70313E74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518716-9EEC-27AC-4E94-6900314B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0342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2EEB2-D3BD-C1F2-4917-69E3FC8D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E3F0DC-BBC0-E42B-BC58-12984090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AE84EF-96F1-81DA-DA8F-6F42DD48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C4175B-0AE8-62BD-92DA-48788D14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113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5AC6F2-C61F-2DE5-D00A-EBAC50C3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0514F7-FCA9-35BE-F897-24E9D21D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89860E-A7B5-96DF-085F-D2101F1A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025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90FA7-4D99-716E-CB10-2F9B93E5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5322C5-5027-EE76-D8A6-F652E8137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A4F017-4FC1-DEED-5B8C-705A31045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2B811D-0337-28A4-A968-99D437DE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17E8BF-89E1-9A22-661F-2A96496C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DD5E6D-1557-58CA-8107-EBFE934D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303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D93BD-09AB-2F30-F6A6-7ACF69E9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88015A-55F5-509C-FE3C-56F581B9D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3F7462-533A-39A8-5091-4E0B5184F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196E8E-9C7A-138A-4BA6-F49B0761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A2AF3-BE5A-3631-94FF-2C5A2D0A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E4413B-D017-2477-0240-B8F8DAD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795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9050F5-A329-3A5D-946E-01F25C39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6DFF58-067C-2D7B-4224-B9503357C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30C316-786D-745E-BC96-9458F6E18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966B-5EF6-40E8-9A1C-1341EA7DF9A1}" type="datetimeFigureOut">
              <a:rPr lang="es-CR" smtClean="0"/>
              <a:t>17/6/2022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9F6BEB-5B7C-1716-549C-68AD96AD0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936BF5-9A68-8C2E-1055-7EFE897D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1F15-15E3-4114-A278-C1725B0D1D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627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54A0479D-6027-5091-763F-70542E148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27" t="13066" b="10168"/>
          <a:stretch/>
        </p:blipFill>
        <p:spPr bwMode="auto">
          <a:xfrm>
            <a:off x="2071633" y="1691640"/>
            <a:ext cx="13105670" cy="565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3406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Alexia Aguilar</dc:creator>
  <cp:lastModifiedBy>Alexia Aguilar</cp:lastModifiedBy>
  <cp:revision>1</cp:revision>
  <dcterms:created xsi:type="dcterms:W3CDTF">2022-06-17T23:42:58Z</dcterms:created>
  <dcterms:modified xsi:type="dcterms:W3CDTF">2022-06-17T23:43:27Z</dcterms:modified>
</cp:coreProperties>
</file>