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F32A2-E798-9E95-E401-61ADA7D235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334A792-24CE-3F9E-38F7-4DD6A21F31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A298D9-ECB3-633C-4271-0F726EA7B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7EA69-DBD1-4489-AE60-BEBD6CE03E2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199AA9-7013-6040-2E62-B739DD79F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27EAE9-2359-72DA-6EBE-167712184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D43F1-A359-46A3-A7BE-5037F534317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46313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523201-3AC3-AB29-7378-107EAA0AD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57D0D52-3FCE-2A6D-854F-791BCBE116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6F9D3C-64A2-B188-6EBB-261B8B9D5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7EA69-DBD1-4489-AE60-BEBD6CE03E2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D21315-9714-5D21-B578-F96542FE1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74FCAA-CA31-881F-AE5C-4E5FE7971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D43F1-A359-46A3-A7BE-5037F534317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97606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03620C2-6B6A-EA8F-EEA9-FCB2FAB02A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A9F6CF9-4403-91EE-1D2D-B93770DE33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204EDE-6245-A7F3-D78F-DF28E6F94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7EA69-DBD1-4489-AE60-BEBD6CE03E2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8EF452-25AD-FFBB-DFEE-210BCE55B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9AABDE-3A1B-7FF3-926A-1B100F424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D43F1-A359-46A3-A7BE-5037F534317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8599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88F470-3928-F17E-8633-8CBCB3490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6E3867-17E7-B77C-3338-49B36055C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306A85-FF44-C696-7F41-FF015ED92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7EA69-DBD1-4489-AE60-BEBD6CE03E2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E564B9-0CD7-06D1-B486-C91CB7C14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997CF9-1796-333E-2E2B-E8077E750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D43F1-A359-46A3-A7BE-5037F534317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29899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EC4E8C-7513-4E08-2A96-F559EA6F0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464D19-8198-05B2-4017-BCBE97CD5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5605D5-2ED2-23D9-A80B-BBBFBD74E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7EA69-DBD1-4489-AE60-BEBD6CE03E2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525FEA-B356-947F-67F6-1D7B7749F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1977AE-C26B-8A1A-B0B2-551D64EFC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D43F1-A359-46A3-A7BE-5037F534317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13692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A28B9E-687A-5175-14C7-D53099AA6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B64D16-E68E-3554-61DD-92E3EFB8C8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B05DD2D-0301-55AA-01FD-A047F61E0E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2DB7D8C-B623-3A70-B231-798690A1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7EA69-DBD1-4489-AE60-BEBD6CE03E2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4611AB8-B92C-AC9C-550B-B291045FD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8FC007F-3998-9A87-1227-5ECEF1973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D43F1-A359-46A3-A7BE-5037F534317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849697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219472-2ABD-3446-91CE-FB850CEED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5AE2F24-8F1F-19BE-28AF-18C31C683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6F38C4B-3BF1-8F1A-916C-979C27FA36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3716F69-1A63-313D-BF39-AA9DFF911F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C56E076-35AE-CA9B-BD25-DEDC60803A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F1AD536-945F-DB98-7468-1C0ED1759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7EA69-DBD1-4489-AE60-BEBD6CE03E2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76D1006-38B0-46C5-BC3E-6F33F11B6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0E01E32-3037-5658-EB7C-008D5D48D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D43F1-A359-46A3-A7BE-5037F534317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25537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C5788C-A9AD-A390-E356-B89E7CE06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BFF58CB-8EFF-8037-09F1-3A81DE5FE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7EA69-DBD1-4489-AE60-BEBD6CE03E2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415A6F3-F04D-F025-EECD-786F7B110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4518AFE-9CFA-97C2-3A91-4133A9DE8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D43F1-A359-46A3-A7BE-5037F534317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58971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0CCA4DD-EAB1-90F4-1A77-8922290E5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7EA69-DBD1-4489-AE60-BEBD6CE03E2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23D6DED-B06A-4337-BC44-62B064F74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2B50B50-F8B2-4487-C82D-039560E33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D43F1-A359-46A3-A7BE-5037F534317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96193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648F26-112D-0674-C4BF-73203CFAE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6B8E87-F69D-D9BA-55C1-3E7A8CB21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923C1D5-5D62-DADF-AF07-49C91AC602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1D18A77-F13A-2DBC-CD86-D6B106A12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7EA69-DBD1-4489-AE60-BEBD6CE03E2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32EEFE8-F5BD-3265-BC3C-636505891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CE18BBD-6062-CDA8-7629-7AFF0794D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D43F1-A359-46A3-A7BE-5037F534317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97687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D7AFFB-1002-38CE-CAFB-0F822A3B0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25F8791-0B39-58A7-CA94-86D0315510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F1B24D1-3391-122C-6F8A-3EE6C7D5B3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E208B77-D16B-619E-D85F-D7C8476BB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7EA69-DBD1-4489-AE60-BEBD6CE03E2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BB52E04-A3E1-78A1-9CCD-76D3D4C34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3BDD751-77E8-CC1F-611E-8090AB9F1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D43F1-A359-46A3-A7BE-5037F534317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353486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6F0DA4-E7E6-F220-162B-0F1229628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07D5DD3-3DB9-4E0D-0DF1-CE9C9F72A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FED5D4-E2EC-D35F-21AB-60F3B731D0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7EA69-DBD1-4489-AE60-BEBD6CE03E20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35B097-5FF7-55D1-BF76-166F840462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ACE97F-5B06-9B4B-ABEE-E3AE563D4E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D43F1-A359-46A3-A7BE-5037F5343175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21986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F464B0CC-83CC-B23A-1396-1D0698DF7E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027" t="12248" b="6483"/>
          <a:stretch/>
        </p:blipFill>
        <p:spPr bwMode="auto">
          <a:xfrm>
            <a:off x="1250375" y="716481"/>
            <a:ext cx="11428045" cy="522351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611079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Alexia Aguilar</dc:creator>
  <cp:lastModifiedBy>Alexia Aguilar</cp:lastModifiedBy>
  <cp:revision>1</cp:revision>
  <dcterms:created xsi:type="dcterms:W3CDTF">2022-06-17T23:31:02Z</dcterms:created>
  <dcterms:modified xsi:type="dcterms:W3CDTF">2022-06-17T23:31:43Z</dcterms:modified>
</cp:coreProperties>
</file>