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7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1468BC-1359-A5AC-7174-BAAFA18E3F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FD7FF0D-E335-AACE-E9D2-C853CFD4AC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1A919E-084C-A84B-9EB9-6D22911E1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37FB-478A-4D71-8BBB-99BB0BEE8188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385ABF-64D5-DB86-ACDD-F09EB0108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A996D46-F8DE-4C2B-8CB2-0882230E4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94839-EEC7-48E9-8480-6FFBA48990C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15599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DBAD5B-88BC-BD25-1D2F-51A8AC9CF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12EEAB2-ECBA-47D7-7803-79848A89A5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98D7001-B548-5AED-4FF1-84AB05831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37FB-478A-4D71-8BBB-99BB0BEE8188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389AB94-3D50-C491-9BC9-0EE8EF181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8E2B7B-3B25-AF01-2686-E20293F74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94839-EEC7-48E9-8480-6FFBA48990C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332905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01C4630-3C27-EDBA-16CD-C0ABE197E7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82B1357-9088-01AE-C935-A02F80052A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6175B5-577F-76F7-7626-BD9DA009E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37FB-478A-4D71-8BBB-99BB0BEE8188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81DCE2-5F96-CE26-5B7C-00D7C174A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7DA349A-FA93-F509-DD19-206F07AD7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94839-EEC7-48E9-8480-6FFBA48990C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708588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7BA099-2200-61AC-7B7D-B7D1E0423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746599-3249-55EC-6520-F7ED8E367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67C49B-0D45-31DF-F81A-6BBBAC918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37FB-478A-4D71-8BBB-99BB0BEE8188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2D4D49-5630-142F-C1DB-891D8EB0F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9B3F8D8-899B-5A29-222E-A5DFBE611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94839-EEC7-48E9-8480-6FFBA48990C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439934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9E33C9-84B7-6218-31C3-147598013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E19CDB9-104C-75AA-865F-5CA030FAD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E76EC26-E289-2C46-ACD3-9E4A80B0E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37FB-478A-4D71-8BBB-99BB0BEE8188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3B50E09-C693-D114-9F39-E8A8F3769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DBFDADF-528D-8C27-D391-31C81B983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94839-EEC7-48E9-8480-6FFBA48990C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752663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B85017-4002-4D89-4D83-E6ECCF1E5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24A638-A2A2-71E1-9091-598D690063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ABAF3E3-D11B-C64E-B614-7DB1CF01CA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6CE9EAF-AD66-6767-DD5B-288FB1C51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37FB-478A-4D71-8BBB-99BB0BEE8188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7E87D41-2E89-F08C-3F0B-B714D91D5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CCED7BF-7639-1957-9F40-2A07FBC60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94839-EEC7-48E9-8480-6FFBA48990C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968731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FF48EF-577D-C53A-1D2A-21CF35964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6A796C5-205C-86CC-6F03-3BB57C2098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9781B7D-0196-543C-DCFB-326F04912F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A352619-7273-5024-0EA5-0D411D2448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373C1E2-AAA3-9913-5167-DD36818EE9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AD6EADF-39C3-0414-80C6-44DBDE051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37FB-478A-4D71-8BBB-99BB0BEE8188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9DFF2FE-AD85-5F92-3E6B-C3CC6EE2D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9A8469E-2FAE-5C12-5222-5297204DE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94839-EEC7-48E9-8480-6FFBA48990C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026623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756045-E265-9FAC-CDFA-34EAD967B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37C5EC3-ACA5-5CDB-D6D1-38887A9D9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37FB-478A-4D71-8BBB-99BB0BEE8188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F307FFE-5CA2-B97E-F673-53E33968A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8D85E0B-83FA-F194-FAF2-8F101D8DC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94839-EEC7-48E9-8480-6FFBA48990C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124610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DB3A750-826F-5991-0BC5-883602F8D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37FB-478A-4D71-8BBB-99BB0BEE8188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1E1B784-9F4A-7B16-034D-155CC4121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33B5CD3-311A-A8CF-B399-783AC18A6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94839-EEC7-48E9-8480-6FFBA48990C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251641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69AA81-9564-A71E-1A89-11718BF77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076394-43C3-7162-01FB-2A0AAFAB2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BCD5198-8056-EBF1-D7C9-0413C622C9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791247C-ECD4-67BF-38F2-BEBD8E990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37FB-478A-4D71-8BBB-99BB0BEE8188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1F5EA47-6D2A-96BD-9781-5E93A388E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BA1560E-FB0B-E4A5-5A98-8C1CDC44C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94839-EEC7-48E9-8480-6FFBA48990C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925776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E55E38-2C75-AFAA-BCE4-512606F2E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73AEE2E-7A20-7468-C58E-AFEE949845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6F43141-81E8-37DC-EEF9-AD093BAE39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C0C2245-A4AC-07F3-E8AB-D4777C814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37FB-478A-4D71-8BBB-99BB0BEE8188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5780A32-6429-21A0-29E1-1AB15157F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9B4C9C3-E3C4-A7A1-1156-84DC42764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94839-EEC7-48E9-8480-6FFBA48990C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105113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4014E35-7934-142C-DB35-0514AB0C2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4941C3F-405F-E58E-499E-64A3F595FA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95DB37B-BA45-C987-2E55-931FEB1010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337FB-478A-4D71-8BBB-99BB0BEE8188}" type="datetimeFigureOut">
              <a:rPr lang="es-CR" smtClean="0"/>
              <a:t>17/6/2022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843C362-032C-9409-D026-78DB7B8DDC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4A1EF99-63B4-054C-C18D-B03EEEAF67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94839-EEC7-48E9-8480-6FFBA48990C8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077414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96A55D09-AE2E-A2D4-21E2-557C505F570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0142" t="13064" b="5676"/>
          <a:stretch/>
        </p:blipFill>
        <p:spPr bwMode="auto">
          <a:xfrm>
            <a:off x="1031144" y="1108710"/>
            <a:ext cx="11327312" cy="518922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1635778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Alexia Aguilar</dc:creator>
  <cp:lastModifiedBy>Alexia Aguilar</cp:lastModifiedBy>
  <cp:revision>1</cp:revision>
  <dcterms:created xsi:type="dcterms:W3CDTF">2022-06-17T22:50:29Z</dcterms:created>
  <dcterms:modified xsi:type="dcterms:W3CDTF">2022-06-17T22:51:00Z</dcterms:modified>
</cp:coreProperties>
</file>