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" y="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8C7AA2-F9CE-9677-E497-3105E6E1F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3C4B09E-7145-BF44-0B55-3377D84CB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87B5ED-3E6D-C812-1B11-EAD04338B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56AA-1544-4496-9033-852B365B22E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EE21CC-E23F-27A9-E8D2-EEC9BD99A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CBA299-CFF6-FAF0-DEB8-FC58DEDA5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DC686-DC33-4C0A-85FB-FAB1BB475CA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202568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8A26D6-1149-10C8-529B-8AB8D2AFD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E762ED2-9EEB-6078-BD6D-4C867CB005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3BA272-FFBB-9AAA-3417-2AC73EE4F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56AA-1544-4496-9033-852B365B22E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535690-0AC8-2D18-FF47-C6E44D021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328ABB-10B1-B2AB-90C0-826D48E3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DC686-DC33-4C0A-85FB-FAB1BB475CA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74734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6A8C3BC-B41E-D73D-51D2-3120B9FC1C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A21C430-6855-B804-6EB4-DA437762D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B9146A-5AED-3436-6F62-0164205DF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56AA-1544-4496-9033-852B365B22E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D88853-9B2E-DF6D-C3CC-33F5A5F1D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B4DED8-6C19-CD25-ABF5-CF67C6C06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DC686-DC33-4C0A-85FB-FAB1BB475CA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81819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197299-E82B-8559-DF86-77C2303B2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061478-3C0C-94F4-5C33-8211ED6F9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164371-89A5-A389-5F8D-2675CC426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56AA-1544-4496-9033-852B365B22E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371326-FC3A-149F-583C-D3A83A659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384808-F5E6-70EC-AB48-7E200CAD1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DC686-DC33-4C0A-85FB-FAB1BB475CA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50712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6C2EB3-CAAC-9B3A-B2B1-08257AD22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EB58222-AA82-C6A9-14F6-664ECE432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AB6BD6-8C99-2FDF-E306-43C3024E1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56AA-1544-4496-9033-852B365B22E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352EA0-0B9C-6F49-D265-62D151D35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085DD0-5495-BFD9-9DE0-53ADA6221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DC686-DC33-4C0A-85FB-FAB1BB475CA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802502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E406C2-61ED-01A9-FF8B-EAA6D892A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5D21662-8370-1278-A195-5A5AD86E9B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C2A540D-F52A-F42C-3A6B-C878BB8ED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FE6FE4C-F28D-5018-0783-ABA66B37A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56AA-1544-4496-9033-852B365B22E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775CF6D-68BA-C27C-064D-63031984A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AC0F320-3D32-7519-B607-189DDBD4B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DC686-DC33-4C0A-85FB-FAB1BB475CA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994379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C350E-7FB6-8AAE-4B7D-AF8F30C7A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62A07D-D075-BDE4-9C89-FF6403832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B2057AF-D9F5-E4BC-5F2D-1E217CBC58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B43F934-842B-CA98-1FCF-D5C6B9604F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7C741FB-019E-ED1D-7C26-7228B3ED60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AFB0F64-0AEB-B1F9-F0A4-9B4C41C6D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56AA-1544-4496-9033-852B365B22E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EDFA6D1-A58B-0B5C-6E05-FEFE8DC9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400BAA5-7CDE-B8A1-20CD-24016C065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DC686-DC33-4C0A-85FB-FAB1BB475CA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1008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F69811-D706-F22B-7C83-F23F4F9C4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B797A73-0BB5-B4DC-DBBA-F9D15811B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56AA-1544-4496-9033-852B365B22E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35733D0-A474-5855-9BE0-16B0E056A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861F02B-2C1A-5FBE-1165-2AC4F39CD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DC686-DC33-4C0A-85FB-FAB1BB475CA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51958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6C8C959-2438-8EC6-ED09-6AC59B411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56AA-1544-4496-9033-852B365B22E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AD7D920-BA3C-1258-0FBB-0399BB9D0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10661FD-BBD6-E23B-B3AF-D7B091032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DC686-DC33-4C0A-85FB-FAB1BB475CA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68990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C39A68-5D9A-8D8E-FEB7-7E844FA3F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1A540F-6D85-CAD1-59DE-AFB860B11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EC19E59-5E0C-CA30-83E0-BAABFAEB40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C7F99FC-B2E0-5BF4-29DC-E1697527A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56AA-1544-4496-9033-852B365B22E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BF616D4-316B-8468-C088-077FE98B1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7E304D7-169B-6721-2F4F-F0EDE2174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DC686-DC33-4C0A-85FB-FAB1BB475CA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40691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02ECAF-FB7E-9233-9C80-897838E9A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38F6097-0A16-3F8E-56EA-FD3795F979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9A959F7-817C-099E-89EC-97E9F187AC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5DA26E7-9EBB-42DC-B0E8-469CE8AB3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F56AA-1544-4496-9033-852B365B22E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EF1247-2DDC-7BBF-C17C-21E485A12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C81ED48-8023-7ECE-CCDC-C8120AC53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DC686-DC33-4C0A-85FB-FAB1BB475CA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074075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065490E-8F87-2C14-BC22-9E29D050D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94E05FE-E3B2-E151-7235-ABE7A1E3A5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273BE0-5D0E-756B-4404-B1E250D955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F56AA-1544-4496-9033-852B365B22E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2BBBCF-E8CF-A378-45C2-0AC147C008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64422C-2601-A2FE-D83B-5B35901AC5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DC686-DC33-4C0A-85FB-FAB1BB475CA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6807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1EE87E1-D1EB-DFD9-8533-0C5D997DE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880" y="0"/>
            <a:ext cx="8926830" cy="685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4610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Alexia Aguilar</dc:creator>
  <cp:lastModifiedBy>Alexia Aguilar</cp:lastModifiedBy>
  <cp:revision>1</cp:revision>
  <dcterms:created xsi:type="dcterms:W3CDTF">2022-06-17T23:22:45Z</dcterms:created>
  <dcterms:modified xsi:type="dcterms:W3CDTF">2022-06-17T23:23:19Z</dcterms:modified>
</cp:coreProperties>
</file>