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4B876-08DF-D900-B4DD-51315154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F12E84-E10E-1EFE-8C89-1D6A77F1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D498-810C-4B26-B6EF-2BCE8E189799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E37CB8-4AE1-DB22-B9EA-D1AA89609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1C9C36-0D4C-B7D7-AC93-C92C6565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7E8D-E878-4A3F-B449-3EA7EA2051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75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6CDC12-0AB2-E227-66BF-EF0329C7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749564-B19B-584F-4AB9-D45AA06D2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DFEF43-7042-5F1B-C8A2-86C9B0A3D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D498-810C-4B26-B6EF-2BCE8E189799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1F9AF9-0DE4-E1C3-48AD-B3CAA671B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518FDB-062A-1549-C388-766EDF0C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27E8D-E878-4A3F-B449-3EA7EA2051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566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D1D121F-84F0-A864-DCAB-9CA45775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s-MX" sz="4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La construcción de los Programas Nacionales</a:t>
            </a:r>
            <a:br>
              <a:rPr kumimoji="0" lang="es-MX" sz="4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</a:br>
            <a:r>
              <a:rPr kumimoji="0" lang="es-MX" sz="4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PROTAI y PRONADATOS 2022 -2026</a:t>
            </a:r>
            <a:endParaRPr lang="es-MX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8A64E0-DA0D-B32B-1B62-8D123BB97B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9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6240086-ECD0-6AA7-8B5B-8E3D6A11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s-MX" sz="4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Estructura de los Programas Nacionales</a:t>
            </a:r>
            <a:br>
              <a:rPr kumimoji="0" lang="es-MX" sz="4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</a:br>
            <a:r>
              <a:rPr kumimoji="0" lang="es-MX" sz="4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PROTAI y PRONADATOS 2022 -2026</a:t>
            </a:r>
            <a:endParaRPr lang="es-MX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9986DE-7E99-95C8-7515-FF2DDAFDB0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7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A842977-C296-8550-0CE0-4DC2D717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709C67-5170-57B2-25BA-04C64FE6DD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7C0A63B-B2C5-BD53-F17B-BA630253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3C4140-7617-F6A4-4C07-A323014656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0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872CD84-E151-12D8-3372-BA1FB97D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371572-A8DF-C071-D3E5-174CDDFB54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11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90A7590-1730-9EED-66D9-EFAA02509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A82366-74EB-3571-AFC2-4B7A516E8F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35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793F7DF-F464-E5DE-4DA5-E160C20F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91D626-43C8-5FDE-6526-AD9A2FF70B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61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AF6BA6D-6326-F034-26AB-12177D00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/>
              <a:t>La relevancia del uso de las Pizarras de Avance para la mejora de las evaluaciones, el seguimiento y la implementación de los Nuevos Programas Nacionales del SNT (PROTAI y PRONADATOS)</a:t>
            </a:r>
            <a:endParaRPr lang="en-GB"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269474-4021-1E63-83B1-A40E745C46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70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6E708FF-7A11-01D8-0D0E-9806EEB9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FAEDE9-7DF3-F737-8B1C-7958AC9C4B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10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2262F26-6EEB-43D7-378D-6D02F7DB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4728D3-7225-1970-1406-15D4C25002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30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D81CAC6-E220-582E-5F4E-17663139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9E7FF7-25F6-D7CC-3159-14E5AB106E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1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90DE393-6BD8-7397-593A-F0E1C4887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22C5FF-AF3A-48A0-E516-6BCF96381A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19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C30088E-5009-5308-A9A6-FDCFD962A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F1BB30-5709-9C11-2086-7212D75B7C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61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F6F5A56-2339-9AD4-5DCA-9D2EAB9A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8554CF-20AB-51BE-9D6A-1165EC4803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71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822D7D1-0723-B100-BB3A-971D270A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A8972A-8A08-21F0-BCC8-7D565A02A5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03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D9234D6-17AB-4662-ADF3-6C79EFEE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08D4EC-02C3-D8B6-D12F-8B30BD65CC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75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DBF1C72-44D5-F94B-16E9-8CD1104F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73D51E-7BAC-1D1F-D424-C7379AD52F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45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CC6016B-0515-000B-A57D-C8232261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95E413-FED1-89FA-60F0-DA2024B427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66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553A7F5-5B97-500A-7E39-23B6B976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978305-F17A-ABCD-7F47-617CAE09D2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13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5E4486E-2586-B2A3-5C46-E1C14D05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81D469-867F-9FB2-2092-6BEE5E2AC8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06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6145C25-0039-7DA9-0874-A02091AD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24D83D-5E8A-501C-7808-F7405EFF32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38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0ECB2F5-A8CA-768A-9D40-A0D8D40D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09245A-9C55-BB7C-A35B-3D17A3ECE7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5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730F0DA-714B-237D-F2A6-C4401A14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4942C6-95A9-447C-57DD-B9AA01D6A2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28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BF29BE8-CF01-DF22-9639-7A0C2325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CA82A2-57BC-7193-0B31-2AAAFF78EA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6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57F19E8-5204-7F76-410F-C1D7BAC11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7DB412-8A4C-AB9C-7C25-CFA46DCB61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77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4C2EEE7-0429-8D47-1864-F4B3DACF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241A71-13EB-4E03-A871-6C027E9D8E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35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C34CDAE-490D-D3BE-1C6F-385930A2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03056F-3563-39F8-18B0-4CAF33C48E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11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86F6EA6-3B95-6C5A-1E67-FBF1446F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FD128C-DCA1-64F5-8A7C-56A8AD7F81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0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F54C76E-21E8-2332-DAB2-9AC9D233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8C6DB1-6A92-D58A-58D8-ABE0775B35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8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FC99544-CD46-14FF-0D4C-E6931C9C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1AA5A8"/>
                </a:solidFill>
                <a:latin typeface="+mn-lt"/>
              </a:rPr>
              <a:t>La construcción de los Programas Nacionales</a:t>
            </a:r>
            <a:endParaRPr lang="en-US" sz="3200" b="1" dirty="0">
              <a:solidFill>
                <a:srgbClr val="1AA5A8"/>
              </a:solidFill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BFCBC9-E17C-03F2-EAE8-9493ED84D3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9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D962E3F-9881-1DCA-FF12-13E5D6898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4A8F16-71B8-4ECA-AD04-11EFD872FA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4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3C3BB44-8164-E9A3-9ECD-E0B5DE06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51AD2D-F789-CA03-75AA-448CD41D69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0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077224B-DEED-5D34-E99E-86340280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BAE810-47F3-FC4F-5AF4-55FA7C0235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7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5836374-B224-778C-3C0C-7A5DAB63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BC2D41-2D0C-A515-2481-E2E97D2185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7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Panorámica</PresentationFormat>
  <Paragraphs>4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de Office</vt:lpstr>
      <vt:lpstr>La construcción de los Programas Nacionales PROTAI y PRONADATOS 2022 -2026</vt:lpstr>
      <vt:lpstr>Presentación de PowerPoint</vt:lpstr>
      <vt:lpstr>Presentación de PowerPoint</vt:lpstr>
      <vt:lpstr>Presentación de PowerPoint</vt:lpstr>
      <vt:lpstr>La construcción de los Programas Nacionales</vt:lpstr>
      <vt:lpstr>Presentación de PowerPoint</vt:lpstr>
      <vt:lpstr>Presentación de PowerPoint</vt:lpstr>
      <vt:lpstr>Presentación de PowerPoint</vt:lpstr>
      <vt:lpstr>Presentación de PowerPoint</vt:lpstr>
      <vt:lpstr>Estructura de los Programas Nacionales PROTAI y PRONADATOS 2022 -2026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relevancia del uso de las Pizarras de Avance para la mejora de las evaluaciones, el seguimiento y la implementación de los Nuevos Programas Nacionales del SNT (PROTAI y PRONADATOS)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construcción de los Programas Nacionales PROTAI y PRONADATOS 2022 -2026</dc:title>
  <dc:creator>DGTSNSNT</dc:creator>
  <cp:lastModifiedBy>DGTSNSNT</cp:lastModifiedBy>
  <cp:revision>2</cp:revision>
  <dcterms:created xsi:type="dcterms:W3CDTF">2022-06-02T18:07:19Z</dcterms:created>
  <dcterms:modified xsi:type="dcterms:W3CDTF">2022-06-02T18:14:21Z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