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73" r:id="rId11"/>
    <p:sldId id="265" r:id="rId12"/>
    <p:sldId id="266" r:id="rId13"/>
    <p:sldId id="271" r:id="rId14"/>
    <p:sldId id="267" r:id="rId15"/>
    <p:sldId id="268" r:id="rId16"/>
    <p:sldId id="270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8EE9B0-E9B8-426A-9F1F-667AB0CBE248}" type="doc">
      <dgm:prSet loTypeId="urn:microsoft.com/office/officeart/2018/2/layout/IconCircleList" loCatId="icon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0FB2BD19-D4B5-4B96-A525-D557121B316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Distortion of baseline  and planning scenarios</a:t>
          </a:r>
        </a:p>
      </dgm:t>
    </dgm:pt>
    <dgm:pt modelId="{7E0E9A6F-0E7F-41E3-B6CE-11CA4DC92A32}" type="parTrans" cxnId="{78FB6D66-8FE3-4633-A577-D8605A22BC48}">
      <dgm:prSet/>
      <dgm:spPr/>
      <dgm:t>
        <a:bodyPr/>
        <a:lstStyle/>
        <a:p>
          <a:endParaRPr lang="en-US"/>
        </a:p>
      </dgm:t>
    </dgm:pt>
    <dgm:pt modelId="{88EB5D1F-F492-48A9-AE22-F9A2E591C1C7}" type="sibTrans" cxnId="{78FB6D66-8FE3-4633-A577-D8605A22BC4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9ADEE88-C010-4A07-9127-2A3AE1470E8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The validity of theories of change</a:t>
          </a:r>
        </a:p>
      </dgm:t>
    </dgm:pt>
    <dgm:pt modelId="{4DCF40A2-2CE9-4E04-B563-6DAF5D75D604}" type="parTrans" cxnId="{80CB2782-851C-4AF4-8CC2-AE0C7AFA2EEF}">
      <dgm:prSet/>
      <dgm:spPr/>
      <dgm:t>
        <a:bodyPr/>
        <a:lstStyle/>
        <a:p>
          <a:endParaRPr lang="en-US"/>
        </a:p>
      </dgm:t>
    </dgm:pt>
    <dgm:pt modelId="{8AC09FBC-1B11-4365-B847-0C81C34C0FA3}" type="sibTrans" cxnId="{80CB2782-851C-4AF4-8CC2-AE0C7AFA2EE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22CC138-7BB9-48B7-ADF7-C6C8384E1B7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Target population, expected results and performance measures – trends are affected</a:t>
          </a:r>
        </a:p>
      </dgm:t>
    </dgm:pt>
    <dgm:pt modelId="{4D6EE622-0AEB-4A3A-97C1-C1DC7DCD3624}" type="parTrans" cxnId="{9539D63B-A637-490B-B383-66301A78004F}">
      <dgm:prSet/>
      <dgm:spPr/>
      <dgm:t>
        <a:bodyPr/>
        <a:lstStyle/>
        <a:p>
          <a:endParaRPr lang="en-US"/>
        </a:p>
      </dgm:t>
    </dgm:pt>
    <dgm:pt modelId="{76BEAB30-ED14-4000-AF93-6746155CD85E}" type="sibTrans" cxnId="{9539D63B-A637-490B-B383-66301A78004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BB5BA9C-4342-4710-A054-10ED4EE756F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Data sources –  access to respondents, disrupted administrative information systems, statistical systems. </a:t>
          </a:r>
        </a:p>
      </dgm:t>
    </dgm:pt>
    <dgm:pt modelId="{17C49736-C7AD-4BB8-8717-8791C1E745B5}" type="parTrans" cxnId="{74D44877-F0A5-4298-A18D-81463B4608A1}">
      <dgm:prSet/>
      <dgm:spPr/>
      <dgm:t>
        <a:bodyPr/>
        <a:lstStyle/>
        <a:p>
          <a:endParaRPr lang="en-US"/>
        </a:p>
      </dgm:t>
    </dgm:pt>
    <dgm:pt modelId="{F348E482-A818-4DCC-AD46-54E3FA65C32E}" type="sibTrans" cxnId="{74D44877-F0A5-4298-A18D-81463B4608A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0F4B43B-94CD-4D85-9B1B-636FDAA0141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Donor priorities and funding availability</a:t>
          </a:r>
        </a:p>
      </dgm:t>
    </dgm:pt>
    <dgm:pt modelId="{E90E0510-7CBD-446E-A728-639D6DEFFBDC}" type="parTrans" cxnId="{02F6047D-25E6-4FFB-9ED8-715A96FDD700}">
      <dgm:prSet/>
      <dgm:spPr/>
      <dgm:t>
        <a:bodyPr/>
        <a:lstStyle/>
        <a:p>
          <a:endParaRPr lang="en-US"/>
        </a:p>
      </dgm:t>
    </dgm:pt>
    <dgm:pt modelId="{6584AD44-2F21-4A2D-83FC-795534AE41A8}" type="sibTrans" cxnId="{02F6047D-25E6-4FFB-9ED8-715A96FDD700}">
      <dgm:prSet/>
      <dgm:spPr/>
      <dgm:t>
        <a:bodyPr/>
        <a:lstStyle/>
        <a:p>
          <a:endParaRPr lang="en-US"/>
        </a:p>
      </dgm:t>
    </dgm:pt>
    <dgm:pt modelId="{961ADEFB-F273-4084-A49A-16B688AC65B1}" type="pres">
      <dgm:prSet presAssocID="{E18EE9B0-E9B8-426A-9F1F-667AB0CBE248}" presName="root" presStyleCnt="0">
        <dgm:presLayoutVars>
          <dgm:dir/>
          <dgm:resizeHandles val="exact"/>
        </dgm:presLayoutVars>
      </dgm:prSet>
      <dgm:spPr/>
    </dgm:pt>
    <dgm:pt modelId="{493A17AF-0307-4F74-B8DF-4A5F8B957010}" type="pres">
      <dgm:prSet presAssocID="{E18EE9B0-E9B8-426A-9F1F-667AB0CBE248}" presName="container" presStyleCnt="0">
        <dgm:presLayoutVars>
          <dgm:dir/>
          <dgm:resizeHandles val="exact"/>
        </dgm:presLayoutVars>
      </dgm:prSet>
      <dgm:spPr/>
    </dgm:pt>
    <dgm:pt modelId="{7D0E7528-C48F-4A2A-ADEF-2900FA5C2C93}" type="pres">
      <dgm:prSet presAssocID="{0FB2BD19-D4B5-4B96-A525-D557121B316A}" presName="compNode" presStyleCnt="0"/>
      <dgm:spPr/>
    </dgm:pt>
    <dgm:pt modelId="{CD685F5A-DC42-4F9A-A076-C86EF8B7CF61}" type="pres">
      <dgm:prSet presAssocID="{0FB2BD19-D4B5-4B96-A525-D557121B316A}" presName="iconBgRect" presStyleLbl="bgShp" presStyleIdx="0" presStyleCnt="5"/>
      <dgm:spPr/>
    </dgm:pt>
    <dgm:pt modelId="{141E8881-9941-4025-A11D-6A627509D096}" type="pres">
      <dgm:prSet presAssocID="{0FB2BD19-D4B5-4B96-A525-D557121B316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F5B62CB-5A4B-4B14-BC0B-EA1C2FFC52AF}" type="pres">
      <dgm:prSet presAssocID="{0FB2BD19-D4B5-4B96-A525-D557121B316A}" presName="spaceRect" presStyleCnt="0"/>
      <dgm:spPr/>
    </dgm:pt>
    <dgm:pt modelId="{474D0FF1-D60D-4BB9-A8B8-CDDA698AFE83}" type="pres">
      <dgm:prSet presAssocID="{0FB2BD19-D4B5-4B96-A525-D557121B316A}" presName="textRect" presStyleLbl="revTx" presStyleIdx="0" presStyleCnt="5">
        <dgm:presLayoutVars>
          <dgm:chMax val="1"/>
          <dgm:chPref val="1"/>
        </dgm:presLayoutVars>
      </dgm:prSet>
      <dgm:spPr/>
    </dgm:pt>
    <dgm:pt modelId="{DFE95152-1AE0-459A-BE74-CD2F1FBEB3F3}" type="pres">
      <dgm:prSet presAssocID="{88EB5D1F-F492-48A9-AE22-F9A2E591C1C7}" presName="sibTrans" presStyleLbl="sibTrans2D1" presStyleIdx="0" presStyleCnt="0"/>
      <dgm:spPr/>
    </dgm:pt>
    <dgm:pt modelId="{2936AC08-A79C-4006-8E58-8A96563314B3}" type="pres">
      <dgm:prSet presAssocID="{19ADEE88-C010-4A07-9127-2A3AE1470E8D}" presName="compNode" presStyleCnt="0"/>
      <dgm:spPr/>
    </dgm:pt>
    <dgm:pt modelId="{AE468FA9-A29E-4800-96A5-B55C7D1C8FA5}" type="pres">
      <dgm:prSet presAssocID="{19ADEE88-C010-4A07-9127-2A3AE1470E8D}" presName="iconBgRect" presStyleLbl="bgShp" presStyleIdx="1" presStyleCnt="5"/>
      <dgm:spPr/>
    </dgm:pt>
    <dgm:pt modelId="{853FFBF8-05ED-4661-BED0-1702875A6C5B}" type="pres">
      <dgm:prSet presAssocID="{19ADEE88-C010-4A07-9127-2A3AE1470E8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4C7710C-EDB5-4D98-B997-AC3E82B6D71B}" type="pres">
      <dgm:prSet presAssocID="{19ADEE88-C010-4A07-9127-2A3AE1470E8D}" presName="spaceRect" presStyleCnt="0"/>
      <dgm:spPr/>
    </dgm:pt>
    <dgm:pt modelId="{CD8D8EA8-0B29-4912-A078-17543BEC35D7}" type="pres">
      <dgm:prSet presAssocID="{19ADEE88-C010-4A07-9127-2A3AE1470E8D}" presName="textRect" presStyleLbl="revTx" presStyleIdx="1" presStyleCnt="5">
        <dgm:presLayoutVars>
          <dgm:chMax val="1"/>
          <dgm:chPref val="1"/>
        </dgm:presLayoutVars>
      </dgm:prSet>
      <dgm:spPr/>
    </dgm:pt>
    <dgm:pt modelId="{A3E94269-53E6-4DC7-9487-BED799969C60}" type="pres">
      <dgm:prSet presAssocID="{8AC09FBC-1B11-4365-B847-0C81C34C0FA3}" presName="sibTrans" presStyleLbl="sibTrans2D1" presStyleIdx="0" presStyleCnt="0"/>
      <dgm:spPr/>
    </dgm:pt>
    <dgm:pt modelId="{9C6FA2F0-15CD-44CA-80C4-FA8EF64D9BDF}" type="pres">
      <dgm:prSet presAssocID="{822CC138-7BB9-48B7-ADF7-C6C8384E1B79}" presName="compNode" presStyleCnt="0"/>
      <dgm:spPr/>
    </dgm:pt>
    <dgm:pt modelId="{8D2B11AE-A489-4D7F-B89C-D4AE71834486}" type="pres">
      <dgm:prSet presAssocID="{822CC138-7BB9-48B7-ADF7-C6C8384E1B79}" presName="iconBgRect" presStyleLbl="bgShp" presStyleIdx="2" presStyleCnt="5"/>
      <dgm:spPr/>
    </dgm:pt>
    <dgm:pt modelId="{3063ACA5-4170-4C7D-BB8F-460FC87335CC}" type="pres">
      <dgm:prSet presAssocID="{822CC138-7BB9-48B7-ADF7-C6C8384E1B7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tical disc"/>
        </a:ext>
      </dgm:extLst>
    </dgm:pt>
    <dgm:pt modelId="{74E095F7-2A71-49A0-BF93-62E472CEB920}" type="pres">
      <dgm:prSet presAssocID="{822CC138-7BB9-48B7-ADF7-C6C8384E1B79}" presName="spaceRect" presStyleCnt="0"/>
      <dgm:spPr/>
    </dgm:pt>
    <dgm:pt modelId="{899ED550-96A8-4384-A9FA-7326DF5B76E7}" type="pres">
      <dgm:prSet presAssocID="{822CC138-7BB9-48B7-ADF7-C6C8384E1B79}" presName="textRect" presStyleLbl="revTx" presStyleIdx="2" presStyleCnt="5">
        <dgm:presLayoutVars>
          <dgm:chMax val="1"/>
          <dgm:chPref val="1"/>
        </dgm:presLayoutVars>
      </dgm:prSet>
      <dgm:spPr/>
    </dgm:pt>
    <dgm:pt modelId="{07F303A1-D3C5-480F-A971-2E007EF7EFE3}" type="pres">
      <dgm:prSet presAssocID="{76BEAB30-ED14-4000-AF93-6746155CD85E}" presName="sibTrans" presStyleLbl="sibTrans2D1" presStyleIdx="0" presStyleCnt="0"/>
      <dgm:spPr/>
    </dgm:pt>
    <dgm:pt modelId="{055DE2A5-2F15-4B81-BB6A-6A5912C0E528}" type="pres">
      <dgm:prSet presAssocID="{3BB5BA9C-4342-4710-A054-10ED4EE756F7}" presName="compNode" presStyleCnt="0"/>
      <dgm:spPr/>
    </dgm:pt>
    <dgm:pt modelId="{28BB8418-555F-4C42-91A5-8AE58D5264A7}" type="pres">
      <dgm:prSet presAssocID="{3BB5BA9C-4342-4710-A054-10ED4EE756F7}" presName="iconBgRect" presStyleLbl="bgShp" presStyleIdx="3" presStyleCnt="5"/>
      <dgm:spPr/>
    </dgm:pt>
    <dgm:pt modelId="{D63C4B6A-1269-4F70-9AFE-EBD6F1F8B5FD}" type="pres">
      <dgm:prSet presAssocID="{3BB5BA9C-4342-4710-A054-10ED4EE756F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9DB55AEF-74DA-4808-92BC-6466BE542B4E}" type="pres">
      <dgm:prSet presAssocID="{3BB5BA9C-4342-4710-A054-10ED4EE756F7}" presName="spaceRect" presStyleCnt="0"/>
      <dgm:spPr/>
    </dgm:pt>
    <dgm:pt modelId="{803BC88E-6ADF-4865-BF59-575F1E0FDF89}" type="pres">
      <dgm:prSet presAssocID="{3BB5BA9C-4342-4710-A054-10ED4EE756F7}" presName="textRect" presStyleLbl="revTx" presStyleIdx="3" presStyleCnt="5">
        <dgm:presLayoutVars>
          <dgm:chMax val="1"/>
          <dgm:chPref val="1"/>
        </dgm:presLayoutVars>
      </dgm:prSet>
      <dgm:spPr/>
    </dgm:pt>
    <dgm:pt modelId="{56F3F3F6-91D9-4E07-A604-BF32B0A82A94}" type="pres">
      <dgm:prSet presAssocID="{F348E482-A818-4DCC-AD46-54E3FA65C32E}" presName="sibTrans" presStyleLbl="sibTrans2D1" presStyleIdx="0" presStyleCnt="0"/>
      <dgm:spPr/>
    </dgm:pt>
    <dgm:pt modelId="{CA2F0D8F-207E-4DDC-B908-1A9E210DF2F6}" type="pres">
      <dgm:prSet presAssocID="{80F4B43B-94CD-4D85-9B1B-636FDAA01411}" presName="compNode" presStyleCnt="0"/>
      <dgm:spPr/>
    </dgm:pt>
    <dgm:pt modelId="{81AED575-805A-4F7D-B72B-98D8B9FC34A4}" type="pres">
      <dgm:prSet presAssocID="{80F4B43B-94CD-4D85-9B1B-636FDAA01411}" presName="iconBgRect" presStyleLbl="bgShp" presStyleIdx="4" presStyleCnt="5"/>
      <dgm:spPr/>
    </dgm:pt>
    <dgm:pt modelId="{8F8EB99D-AAF0-45E1-8C66-15FBEFF59EFB}" type="pres">
      <dgm:prSet presAssocID="{80F4B43B-94CD-4D85-9B1B-636FDAA0141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92892DA-702B-4570-AF5F-71F52988C603}" type="pres">
      <dgm:prSet presAssocID="{80F4B43B-94CD-4D85-9B1B-636FDAA01411}" presName="spaceRect" presStyleCnt="0"/>
      <dgm:spPr/>
    </dgm:pt>
    <dgm:pt modelId="{4D5D99FD-2D43-4D1C-A100-ED6A233C2CB8}" type="pres">
      <dgm:prSet presAssocID="{80F4B43B-94CD-4D85-9B1B-636FDAA0141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61DB30B-FA50-4B97-8A89-F89CB4466EE8}" type="presOf" srcId="{F348E482-A818-4DCC-AD46-54E3FA65C32E}" destId="{56F3F3F6-91D9-4E07-A604-BF32B0A82A94}" srcOrd="0" destOrd="0" presId="urn:microsoft.com/office/officeart/2018/2/layout/IconCircleList"/>
    <dgm:cxn modelId="{134FB420-7352-4CFE-B4D2-033AFD0303EB}" type="presOf" srcId="{822CC138-7BB9-48B7-ADF7-C6C8384E1B79}" destId="{899ED550-96A8-4384-A9FA-7326DF5B76E7}" srcOrd="0" destOrd="0" presId="urn:microsoft.com/office/officeart/2018/2/layout/IconCircleList"/>
    <dgm:cxn modelId="{468F7633-25EF-4787-9FFC-E738A71DC5D7}" type="presOf" srcId="{76BEAB30-ED14-4000-AF93-6746155CD85E}" destId="{07F303A1-D3C5-480F-A971-2E007EF7EFE3}" srcOrd="0" destOrd="0" presId="urn:microsoft.com/office/officeart/2018/2/layout/IconCircleList"/>
    <dgm:cxn modelId="{B5DA2337-D39A-4931-8AC3-F184AFC5CC8C}" type="presOf" srcId="{3BB5BA9C-4342-4710-A054-10ED4EE756F7}" destId="{803BC88E-6ADF-4865-BF59-575F1E0FDF89}" srcOrd="0" destOrd="0" presId="urn:microsoft.com/office/officeart/2018/2/layout/IconCircleList"/>
    <dgm:cxn modelId="{D2669F37-5667-4AAD-84BE-741A2355D45B}" type="presOf" srcId="{19ADEE88-C010-4A07-9127-2A3AE1470E8D}" destId="{CD8D8EA8-0B29-4912-A078-17543BEC35D7}" srcOrd="0" destOrd="0" presId="urn:microsoft.com/office/officeart/2018/2/layout/IconCircleList"/>
    <dgm:cxn modelId="{9539D63B-A637-490B-B383-66301A78004F}" srcId="{E18EE9B0-E9B8-426A-9F1F-667AB0CBE248}" destId="{822CC138-7BB9-48B7-ADF7-C6C8384E1B79}" srcOrd="2" destOrd="0" parTransId="{4D6EE622-0AEB-4A3A-97C1-C1DC7DCD3624}" sibTransId="{76BEAB30-ED14-4000-AF93-6746155CD85E}"/>
    <dgm:cxn modelId="{78FB6D66-8FE3-4633-A577-D8605A22BC48}" srcId="{E18EE9B0-E9B8-426A-9F1F-667AB0CBE248}" destId="{0FB2BD19-D4B5-4B96-A525-D557121B316A}" srcOrd="0" destOrd="0" parTransId="{7E0E9A6F-0E7F-41E3-B6CE-11CA4DC92A32}" sibTransId="{88EB5D1F-F492-48A9-AE22-F9A2E591C1C7}"/>
    <dgm:cxn modelId="{09C23E72-D514-43AB-9127-38556E3892F8}" type="presOf" srcId="{8AC09FBC-1B11-4365-B847-0C81C34C0FA3}" destId="{A3E94269-53E6-4DC7-9487-BED799969C60}" srcOrd="0" destOrd="0" presId="urn:microsoft.com/office/officeart/2018/2/layout/IconCircleList"/>
    <dgm:cxn modelId="{74D44877-F0A5-4298-A18D-81463B4608A1}" srcId="{E18EE9B0-E9B8-426A-9F1F-667AB0CBE248}" destId="{3BB5BA9C-4342-4710-A054-10ED4EE756F7}" srcOrd="3" destOrd="0" parTransId="{17C49736-C7AD-4BB8-8717-8791C1E745B5}" sibTransId="{F348E482-A818-4DCC-AD46-54E3FA65C32E}"/>
    <dgm:cxn modelId="{02F6047D-25E6-4FFB-9ED8-715A96FDD700}" srcId="{E18EE9B0-E9B8-426A-9F1F-667AB0CBE248}" destId="{80F4B43B-94CD-4D85-9B1B-636FDAA01411}" srcOrd="4" destOrd="0" parTransId="{E90E0510-7CBD-446E-A728-639D6DEFFBDC}" sibTransId="{6584AD44-2F21-4A2D-83FC-795534AE41A8}"/>
    <dgm:cxn modelId="{80CB2782-851C-4AF4-8CC2-AE0C7AFA2EEF}" srcId="{E18EE9B0-E9B8-426A-9F1F-667AB0CBE248}" destId="{19ADEE88-C010-4A07-9127-2A3AE1470E8D}" srcOrd="1" destOrd="0" parTransId="{4DCF40A2-2CE9-4E04-B563-6DAF5D75D604}" sibTransId="{8AC09FBC-1B11-4365-B847-0C81C34C0FA3}"/>
    <dgm:cxn modelId="{B33E9288-8BFD-47E8-BEA8-F7F513AD9B68}" type="presOf" srcId="{0FB2BD19-D4B5-4B96-A525-D557121B316A}" destId="{474D0FF1-D60D-4BB9-A8B8-CDDA698AFE83}" srcOrd="0" destOrd="0" presId="urn:microsoft.com/office/officeart/2018/2/layout/IconCircleList"/>
    <dgm:cxn modelId="{AFECE48F-2B6B-4241-A498-0E0EF58CDD1A}" type="presOf" srcId="{E18EE9B0-E9B8-426A-9F1F-667AB0CBE248}" destId="{961ADEFB-F273-4084-A49A-16B688AC65B1}" srcOrd="0" destOrd="0" presId="urn:microsoft.com/office/officeart/2018/2/layout/IconCircleList"/>
    <dgm:cxn modelId="{0163EE9A-7AAD-4FDF-9CC9-FF549992D47F}" type="presOf" srcId="{80F4B43B-94CD-4D85-9B1B-636FDAA01411}" destId="{4D5D99FD-2D43-4D1C-A100-ED6A233C2CB8}" srcOrd="0" destOrd="0" presId="urn:microsoft.com/office/officeart/2018/2/layout/IconCircleList"/>
    <dgm:cxn modelId="{D6EBACC0-C69C-4873-B42D-91F653BE5F13}" type="presOf" srcId="{88EB5D1F-F492-48A9-AE22-F9A2E591C1C7}" destId="{DFE95152-1AE0-459A-BE74-CD2F1FBEB3F3}" srcOrd="0" destOrd="0" presId="urn:microsoft.com/office/officeart/2018/2/layout/IconCircleList"/>
    <dgm:cxn modelId="{2A3EBDD6-FACD-42FE-99BA-2BE67E0DE32B}" type="presParOf" srcId="{961ADEFB-F273-4084-A49A-16B688AC65B1}" destId="{493A17AF-0307-4F74-B8DF-4A5F8B957010}" srcOrd="0" destOrd="0" presId="urn:microsoft.com/office/officeart/2018/2/layout/IconCircleList"/>
    <dgm:cxn modelId="{8C2C4E08-2AA8-4713-8153-68DC43B1F219}" type="presParOf" srcId="{493A17AF-0307-4F74-B8DF-4A5F8B957010}" destId="{7D0E7528-C48F-4A2A-ADEF-2900FA5C2C93}" srcOrd="0" destOrd="0" presId="urn:microsoft.com/office/officeart/2018/2/layout/IconCircleList"/>
    <dgm:cxn modelId="{88C39361-0706-4E99-8E57-30D4E22EEE5F}" type="presParOf" srcId="{7D0E7528-C48F-4A2A-ADEF-2900FA5C2C93}" destId="{CD685F5A-DC42-4F9A-A076-C86EF8B7CF61}" srcOrd="0" destOrd="0" presId="urn:microsoft.com/office/officeart/2018/2/layout/IconCircleList"/>
    <dgm:cxn modelId="{565E42C7-C297-4E79-88FD-43B1A4C1D87F}" type="presParOf" srcId="{7D0E7528-C48F-4A2A-ADEF-2900FA5C2C93}" destId="{141E8881-9941-4025-A11D-6A627509D096}" srcOrd="1" destOrd="0" presId="urn:microsoft.com/office/officeart/2018/2/layout/IconCircleList"/>
    <dgm:cxn modelId="{0E10B443-178B-4CCB-BCC0-95AF661088A4}" type="presParOf" srcId="{7D0E7528-C48F-4A2A-ADEF-2900FA5C2C93}" destId="{BF5B62CB-5A4B-4B14-BC0B-EA1C2FFC52AF}" srcOrd="2" destOrd="0" presId="urn:microsoft.com/office/officeart/2018/2/layout/IconCircleList"/>
    <dgm:cxn modelId="{B00E2151-46E6-49EC-A408-B7A56820CABA}" type="presParOf" srcId="{7D0E7528-C48F-4A2A-ADEF-2900FA5C2C93}" destId="{474D0FF1-D60D-4BB9-A8B8-CDDA698AFE83}" srcOrd="3" destOrd="0" presId="urn:microsoft.com/office/officeart/2018/2/layout/IconCircleList"/>
    <dgm:cxn modelId="{3B16537A-842A-471E-BE5A-3DEA98098545}" type="presParOf" srcId="{493A17AF-0307-4F74-B8DF-4A5F8B957010}" destId="{DFE95152-1AE0-459A-BE74-CD2F1FBEB3F3}" srcOrd="1" destOrd="0" presId="urn:microsoft.com/office/officeart/2018/2/layout/IconCircleList"/>
    <dgm:cxn modelId="{D94DF14A-A90C-45FE-9018-1FC5351E2E26}" type="presParOf" srcId="{493A17AF-0307-4F74-B8DF-4A5F8B957010}" destId="{2936AC08-A79C-4006-8E58-8A96563314B3}" srcOrd="2" destOrd="0" presId="urn:microsoft.com/office/officeart/2018/2/layout/IconCircleList"/>
    <dgm:cxn modelId="{F4177EBE-B0A4-4BF6-AC1E-FD60B11FBBDE}" type="presParOf" srcId="{2936AC08-A79C-4006-8E58-8A96563314B3}" destId="{AE468FA9-A29E-4800-96A5-B55C7D1C8FA5}" srcOrd="0" destOrd="0" presId="urn:microsoft.com/office/officeart/2018/2/layout/IconCircleList"/>
    <dgm:cxn modelId="{A9C9E65A-59C0-44F0-BA8B-6BD24FA2784B}" type="presParOf" srcId="{2936AC08-A79C-4006-8E58-8A96563314B3}" destId="{853FFBF8-05ED-4661-BED0-1702875A6C5B}" srcOrd="1" destOrd="0" presId="urn:microsoft.com/office/officeart/2018/2/layout/IconCircleList"/>
    <dgm:cxn modelId="{100A3FB0-B4BC-4298-AA3C-9EAED1C10839}" type="presParOf" srcId="{2936AC08-A79C-4006-8E58-8A96563314B3}" destId="{14C7710C-EDB5-4D98-B997-AC3E82B6D71B}" srcOrd="2" destOrd="0" presId="urn:microsoft.com/office/officeart/2018/2/layout/IconCircleList"/>
    <dgm:cxn modelId="{91811CDD-0BBE-4D8D-B07B-23F9850918AC}" type="presParOf" srcId="{2936AC08-A79C-4006-8E58-8A96563314B3}" destId="{CD8D8EA8-0B29-4912-A078-17543BEC35D7}" srcOrd="3" destOrd="0" presId="urn:microsoft.com/office/officeart/2018/2/layout/IconCircleList"/>
    <dgm:cxn modelId="{C3AFF98D-FD7E-4DB4-8435-1EF57BFD3A0C}" type="presParOf" srcId="{493A17AF-0307-4F74-B8DF-4A5F8B957010}" destId="{A3E94269-53E6-4DC7-9487-BED799969C60}" srcOrd="3" destOrd="0" presId="urn:microsoft.com/office/officeart/2018/2/layout/IconCircleList"/>
    <dgm:cxn modelId="{8E98D8FE-3FA6-414D-860C-56872AC370C3}" type="presParOf" srcId="{493A17AF-0307-4F74-B8DF-4A5F8B957010}" destId="{9C6FA2F0-15CD-44CA-80C4-FA8EF64D9BDF}" srcOrd="4" destOrd="0" presId="urn:microsoft.com/office/officeart/2018/2/layout/IconCircleList"/>
    <dgm:cxn modelId="{FF436066-48B8-4E47-B54C-7434EA8F34A8}" type="presParOf" srcId="{9C6FA2F0-15CD-44CA-80C4-FA8EF64D9BDF}" destId="{8D2B11AE-A489-4D7F-B89C-D4AE71834486}" srcOrd="0" destOrd="0" presId="urn:microsoft.com/office/officeart/2018/2/layout/IconCircleList"/>
    <dgm:cxn modelId="{A4C3CCE6-2054-498A-9AD6-0867F7D65F96}" type="presParOf" srcId="{9C6FA2F0-15CD-44CA-80C4-FA8EF64D9BDF}" destId="{3063ACA5-4170-4C7D-BB8F-460FC87335CC}" srcOrd="1" destOrd="0" presId="urn:microsoft.com/office/officeart/2018/2/layout/IconCircleList"/>
    <dgm:cxn modelId="{1D82BB80-BE4E-435B-8A19-A895D1797177}" type="presParOf" srcId="{9C6FA2F0-15CD-44CA-80C4-FA8EF64D9BDF}" destId="{74E095F7-2A71-49A0-BF93-62E472CEB920}" srcOrd="2" destOrd="0" presId="urn:microsoft.com/office/officeart/2018/2/layout/IconCircleList"/>
    <dgm:cxn modelId="{3797B990-C840-4C56-AA3D-41AB01D554E7}" type="presParOf" srcId="{9C6FA2F0-15CD-44CA-80C4-FA8EF64D9BDF}" destId="{899ED550-96A8-4384-A9FA-7326DF5B76E7}" srcOrd="3" destOrd="0" presId="urn:microsoft.com/office/officeart/2018/2/layout/IconCircleList"/>
    <dgm:cxn modelId="{6457CB6C-0F0D-4C52-8BED-164DF5D78052}" type="presParOf" srcId="{493A17AF-0307-4F74-B8DF-4A5F8B957010}" destId="{07F303A1-D3C5-480F-A971-2E007EF7EFE3}" srcOrd="5" destOrd="0" presId="urn:microsoft.com/office/officeart/2018/2/layout/IconCircleList"/>
    <dgm:cxn modelId="{2F8368F0-808B-4ACD-8856-6F067EF0F28C}" type="presParOf" srcId="{493A17AF-0307-4F74-B8DF-4A5F8B957010}" destId="{055DE2A5-2F15-4B81-BB6A-6A5912C0E528}" srcOrd="6" destOrd="0" presId="urn:microsoft.com/office/officeart/2018/2/layout/IconCircleList"/>
    <dgm:cxn modelId="{2FD87821-6B76-46AE-8B45-C3D4C3BFE986}" type="presParOf" srcId="{055DE2A5-2F15-4B81-BB6A-6A5912C0E528}" destId="{28BB8418-555F-4C42-91A5-8AE58D5264A7}" srcOrd="0" destOrd="0" presId="urn:microsoft.com/office/officeart/2018/2/layout/IconCircleList"/>
    <dgm:cxn modelId="{25F1F434-EA00-42BD-B012-217AD6033982}" type="presParOf" srcId="{055DE2A5-2F15-4B81-BB6A-6A5912C0E528}" destId="{D63C4B6A-1269-4F70-9AFE-EBD6F1F8B5FD}" srcOrd="1" destOrd="0" presId="urn:microsoft.com/office/officeart/2018/2/layout/IconCircleList"/>
    <dgm:cxn modelId="{57C27589-3257-43D4-AEB5-F4F2DFBC545F}" type="presParOf" srcId="{055DE2A5-2F15-4B81-BB6A-6A5912C0E528}" destId="{9DB55AEF-74DA-4808-92BC-6466BE542B4E}" srcOrd="2" destOrd="0" presId="urn:microsoft.com/office/officeart/2018/2/layout/IconCircleList"/>
    <dgm:cxn modelId="{AABB77B7-461A-4594-A476-756FC0E3A184}" type="presParOf" srcId="{055DE2A5-2F15-4B81-BB6A-6A5912C0E528}" destId="{803BC88E-6ADF-4865-BF59-575F1E0FDF89}" srcOrd="3" destOrd="0" presId="urn:microsoft.com/office/officeart/2018/2/layout/IconCircleList"/>
    <dgm:cxn modelId="{052DB494-B8D8-41FF-BD74-57FFE66E7E58}" type="presParOf" srcId="{493A17AF-0307-4F74-B8DF-4A5F8B957010}" destId="{56F3F3F6-91D9-4E07-A604-BF32B0A82A94}" srcOrd="7" destOrd="0" presId="urn:microsoft.com/office/officeart/2018/2/layout/IconCircleList"/>
    <dgm:cxn modelId="{F093CD2C-E096-491E-939A-E4BCEE554D08}" type="presParOf" srcId="{493A17AF-0307-4F74-B8DF-4A5F8B957010}" destId="{CA2F0D8F-207E-4DDC-B908-1A9E210DF2F6}" srcOrd="8" destOrd="0" presId="urn:microsoft.com/office/officeart/2018/2/layout/IconCircleList"/>
    <dgm:cxn modelId="{55FD96E6-58C1-41B7-9384-EDEFB7724237}" type="presParOf" srcId="{CA2F0D8F-207E-4DDC-B908-1A9E210DF2F6}" destId="{81AED575-805A-4F7D-B72B-98D8B9FC34A4}" srcOrd="0" destOrd="0" presId="urn:microsoft.com/office/officeart/2018/2/layout/IconCircleList"/>
    <dgm:cxn modelId="{5E5D5BD5-50A5-4062-98D1-91C458757614}" type="presParOf" srcId="{CA2F0D8F-207E-4DDC-B908-1A9E210DF2F6}" destId="{8F8EB99D-AAF0-45E1-8C66-15FBEFF59EFB}" srcOrd="1" destOrd="0" presId="urn:microsoft.com/office/officeart/2018/2/layout/IconCircleList"/>
    <dgm:cxn modelId="{748BE4AC-01F8-446D-B495-F7EE5DA3449A}" type="presParOf" srcId="{CA2F0D8F-207E-4DDC-B908-1A9E210DF2F6}" destId="{692892DA-702B-4570-AF5F-71F52988C603}" srcOrd="2" destOrd="0" presId="urn:microsoft.com/office/officeart/2018/2/layout/IconCircleList"/>
    <dgm:cxn modelId="{76600AA5-01D8-4647-A3B4-15ED91901D0A}" type="presParOf" srcId="{CA2F0D8F-207E-4DDC-B908-1A9E210DF2F6}" destId="{4D5D99FD-2D43-4D1C-A100-ED6A233C2CB8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85F5A-DC42-4F9A-A076-C86EF8B7CF61}">
      <dsp:nvSpPr>
        <dsp:cNvPr id="0" name=""/>
        <dsp:cNvSpPr/>
      </dsp:nvSpPr>
      <dsp:spPr>
        <a:xfrm>
          <a:off x="107822" y="186948"/>
          <a:ext cx="994578" cy="994578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E8881-9941-4025-A11D-6A627509D096}">
      <dsp:nvSpPr>
        <dsp:cNvPr id="0" name=""/>
        <dsp:cNvSpPr/>
      </dsp:nvSpPr>
      <dsp:spPr>
        <a:xfrm>
          <a:off x="316684" y="395810"/>
          <a:ext cx="576855" cy="57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D0FF1-D60D-4BB9-A8B8-CDDA698AFE83}">
      <dsp:nvSpPr>
        <dsp:cNvPr id="0" name=""/>
        <dsp:cNvSpPr/>
      </dsp:nvSpPr>
      <dsp:spPr>
        <a:xfrm>
          <a:off x="1315525" y="186948"/>
          <a:ext cx="2344364" cy="994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Distortion of baseline  and planning scenarios</a:t>
          </a:r>
        </a:p>
      </dsp:txBody>
      <dsp:txXfrm>
        <a:off x="1315525" y="186948"/>
        <a:ext cx="2344364" cy="994578"/>
      </dsp:txXfrm>
    </dsp:sp>
    <dsp:sp modelId="{AE468FA9-A29E-4800-96A5-B55C7D1C8FA5}">
      <dsp:nvSpPr>
        <dsp:cNvPr id="0" name=""/>
        <dsp:cNvSpPr/>
      </dsp:nvSpPr>
      <dsp:spPr>
        <a:xfrm>
          <a:off x="4068377" y="186948"/>
          <a:ext cx="994578" cy="994578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3FFBF8-05ED-4661-BED0-1702875A6C5B}">
      <dsp:nvSpPr>
        <dsp:cNvPr id="0" name=""/>
        <dsp:cNvSpPr/>
      </dsp:nvSpPr>
      <dsp:spPr>
        <a:xfrm>
          <a:off x="4277238" y="395810"/>
          <a:ext cx="576855" cy="57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D8EA8-0B29-4912-A078-17543BEC35D7}">
      <dsp:nvSpPr>
        <dsp:cNvPr id="0" name=""/>
        <dsp:cNvSpPr/>
      </dsp:nvSpPr>
      <dsp:spPr>
        <a:xfrm>
          <a:off x="5276080" y="186948"/>
          <a:ext cx="2344364" cy="994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The validity of theories of change</a:t>
          </a:r>
        </a:p>
      </dsp:txBody>
      <dsp:txXfrm>
        <a:off x="5276080" y="186948"/>
        <a:ext cx="2344364" cy="994578"/>
      </dsp:txXfrm>
    </dsp:sp>
    <dsp:sp modelId="{8D2B11AE-A489-4D7F-B89C-D4AE71834486}">
      <dsp:nvSpPr>
        <dsp:cNvPr id="0" name=""/>
        <dsp:cNvSpPr/>
      </dsp:nvSpPr>
      <dsp:spPr>
        <a:xfrm>
          <a:off x="107822" y="2046372"/>
          <a:ext cx="994578" cy="994578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63ACA5-4170-4C7D-BB8F-460FC87335CC}">
      <dsp:nvSpPr>
        <dsp:cNvPr id="0" name=""/>
        <dsp:cNvSpPr/>
      </dsp:nvSpPr>
      <dsp:spPr>
        <a:xfrm>
          <a:off x="316684" y="2255234"/>
          <a:ext cx="576855" cy="57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ED550-96A8-4384-A9FA-7326DF5B76E7}">
      <dsp:nvSpPr>
        <dsp:cNvPr id="0" name=""/>
        <dsp:cNvSpPr/>
      </dsp:nvSpPr>
      <dsp:spPr>
        <a:xfrm>
          <a:off x="1315525" y="2046372"/>
          <a:ext cx="2344364" cy="994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Target population, expected results and performance measures – trends are affected</a:t>
          </a:r>
        </a:p>
      </dsp:txBody>
      <dsp:txXfrm>
        <a:off x="1315525" y="2046372"/>
        <a:ext cx="2344364" cy="994578"/>
      </dsp:txXfrm>
    </dsp:sp>
    <dsp:sp modelId="{28BB8418-555F-4C42-91A5-8AE58D5264A7}">
      <dsp:nvSpPr>
        <dsp:cNvPr id="0" name=""/>
        <dsp:cNvSpPr/>
      </dsp:nvSpPr>
      <dsp:spPr>
        <a:xfrm>
          <a:off x="4068377" y="2046372"/>
          <a:ext cx="994578" cy="994578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C4B6A-1269-4F70-9AFE-EBD6F1F8B5FD}">
      <dsp:nvSpPr>
        <dsp:cNvPr id="0" name=""/>
        <dsp:cNvSpPr/>
      </dsp:nvSpPr>
      <dsp:spPr>
        <a:xfrm>
          <a:off x="4277238" y="2255234"/>
          <a:ext cx="576855" cy="57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BC88E-6ADF-4865-BF59-575F1E0FDF89}">
      <dsp:nvSpPr>
        <dsp:cNvPr id="0" name=""/>
        <dsp:cNvSpPr/>
      </dsp:nvSpPr>
      <dsp:spPr>
        <a:xfrm>
          <a:off x="5276080" y="2046372"/>
          <a:ext cx="2344364" cy="994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Data sources –  access to respondents, disrupted administrative information systems, statistical systems. </a:t>
          </a:r>
        </a:p>
      </dsp:txBody>
      <dsp:txXfrm>
        <a:off x="5276080" y="2046372"/>
        <a:ext cx="2344364" cy="994578"/>
      </dsp:txXfrm>
    </dsp:sp>
    <dsp:sp modelId="{81AED575-805A-4F7D-B72B-98D8B9FC34A4}">
      <dsp:nvSpPr>
        <dsp:cNvPr id="0" name=""/>
        <dsp:cNvSpPr/>
      </dsp:nvSpPr>
      <dsp:spPr>
        <a:xfrm>
          <a:off x="107822" y="3905796"/>
          <a:ext cx="994578" cy="994578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8EB99D-AAF0-45E1-8C66-15FBEFF59EFB}">
      <dsp:nvSpPr>
        <dsp:cNvPr id="0" name=""/>
        <dsp:cNvSpPr/>
      </dsp:nvSpPr>
      <dsp:spPr>
        <a:xfrm>
          <a:off x="316684" y="4114657"/>
          <a:ext cx="576855" cy="57685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5D99FD-2D43-4D1C-A100-ED6A233C2CB8}">
      <dsp:nvSpPr>
        <dsp:cNvPr id="0" name=""/>
        <dsp:cNvSpPr/>
      </dsp:nvSpPr>
      <dsp:spPr>
        <a:xfrm>
          <a:off x="1315525" y="3905796"/>
          <a:ext cx="2344364" cy="994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Donor priorities and funding availability</a:t>
          </a:r>
        </a:p>
      </dsp:txBody>
      <dsp:txXfrm>
        <a:off x="1315525" y="3905796"/>
        <a:ext cx="2344364" cy="994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E39E1-B57E-4C59-A0BB-FD088C7AE2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 Evaluating in Crisis -COVID 19 and rapidly changing context and implications for evaluation practice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8D20C-8DB7-4E59-8659-98E9380A6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86613" y="5077185"/>
            <a:ext cx="2905388" cy="914400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Justus Kamwesigye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UNICEF ESARO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94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8EC4D-01C2-457C-A609-12A0903BC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M&amp;E in Emergency Response cycle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15B704-23C9-41FF-A632-D9EC131FD5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754" y="690723"/>
            <a:ext cx="6998267" cy="51726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6F6E98-ED75-4BB0-9F96-AEFD00F3C56B}"/>
              </a:ext>
            </a:extLst>
          </p:cNvPr>
          <p:cNvSpPr txBox="1"/>
          <p:nvPr/>
        </p:nvSpPr>
        <p:spPr>
          <a:xfrm>
            <a:off x="595618" y="6308521"/>
            <a:ext cx="2604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ALNAP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643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 19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Movement restrictions</a:t>
            </a:r>
          </a:p>
          <a:p>
            <a:r>
              <a:rPr lang="en-GB" dirty="0"/>
              <a:t>Changing priorities</a:t>
            </a:r>
          </a:p>
          <a:p>
            <a:r>
              <a:rPr lang="en-GB" dirty="0"/>
              <a:t>Need for real time data</a:t>
            </a:r>
          </a:p>
          <a:p>
            <a:r>
              <a:rPr lang="en-GB" dirty="0"/>
              <a:t>Resource constraints </a:t>
            </a:r>
          </a:p>
          <a:p>
            <a:r>
              <a:rPr lang="en-GB" dirty="0"/>
              <a:t>Fake news and monitoring misinformation</a:t>
            </a:r>
          </a:p>
          <a:p>
            <a:r>
              <a:rPr lang="en-GB" dirty="0"/>
              <a:t>Do no harm principle</a:t>
            </a:r>
          </a:p>
        </p:txBody>
      </p:sp>
    </p:spTree>
    <p:extLst>
      <p:ext uri="{BB962C8B-B14F-4D97-AF65-F5344CB8AC3E}">
        <p14:creationId xmlns:p14="http://schemas.microsoft.com/office/powerpoint/2010/main" val="799899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biggest change we need to make in our practice is in how things are done, not what is done.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995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Embrace change – crisis brings change, for better or for worse</a:t>
            </a:r>
          </a:p>
          <a:p>
            <a:r>
              <a:rPr lang="en-US" dirty="0"/>
              <a:t>Maintain updated context and situation analysis information – Cause, timescale and frequency, areas  and populations affected, capacity gap analysis.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626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adaptive learning systems  -  Adapt plans, program designs and strategies, update theories of change.</a:t>
            </a:r>
          </a:p>
          <a:p>
            <a:r>
              <a:rPr lang="en-US" dirty="0"/>
              <a:t>Consider evaluability assessments to look at Clarity, Relevance, Plausibility, Validity or reliability, Testability, Contextualized, Consistent, Complexity, and Agreement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177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use – e.g. developmental evaluations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236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Systems thinking – COVID has shown interconnectedness of almost everything.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6310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Rethink and priorities on the quality criteria of evidence. You cannot have it all. </a:t>
            </a:r>
          </a:p>
          <a:p>
            <a:r>
              <a:rPr lang="en-US" dirty="0">
                <a:solidFill>
                  <a:srgbClr val="00B050"/>
                </a:solidFill>
              </a:rPr>
              <a:t>Accuracy</a:t>
            </a:r>
            <a:r>
              <a:rPr lang="en-US" dirty="0"/>
              <a:t> + </a:t>
            </a:r>
            <a:r>
              <a:rPr lang="en-US" dirty="0">
                <a:solidFill>
                  <a:srgbClr val="92D050"/>
                </a:solidFill>
              </a:rPr>
              <a:t>representativeness</a:t>
            </a:r>
            <a:r>
              <a:rPr lang="en-US" dirty="0"/>
              <a:t> + </a:t>
            </a:r>
            <a:r>
              <a:rPr lang="en-US" dirty="0">
                <a:solidFill>
                  <a:srgbClr val="00B050"/>
                </a:solidFill>
              </a:rPr>
              <a:t>relevance</a:t>
            </a:r>
            <a:r>
              <a:rPr lang="en-US" dirty="0"/>
              <a:t>+ </a:t>
            </a:r>
            <a:r>
              <a:rPr lang="en-US" dirty="0">
                <a:solidFill>
                  <a:srgbClr val="92D050"/>
                </a:solidFill>
              </a:rPr>
              <a:t>generalizability</a:t>
            </a:r>
            <a:r>
              <a:rPr lang="en-US" dirty="0"/>
              <a:t> + attribution + </a:t>
            </a:r>
            <a:r>
              <a:rPr lang="en-US" dirty="0">
                <a:solidFill>
                  <a:srgbClr val="92D050"/>
                </a:solidFill>
              </a:rPr>
              <a:t>clarity of contexts and methods</a:t>
            </a:r>
            <a:r>
              <a:rPr lang="en-US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5728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2FAE-EA0B-4202-9E2D-69CE3B6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need to do differently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89DE-2191-4A58-A41D-422AEEEC2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Explore new approaches – </a:t>
            </a:r>
            <a:r>
              <a:rPr lang="en-US" dirty="0" err="1"/>
              <a:t>e.g</a:t>
            </a:r>
            <a:r>
              <a:rPr lang="en-US" dirty="0"/>
              <a:t> Chronology mapping, Nested Actor-Based Theories of  Change.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476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CD5D5-49EF-4A2D-B66E-423DB3D7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33111-7B8E-497C-B701-93B397ADD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Nothing remains the same. Change will always take place</a:t>
            </a:r>
          </a:p>
          <a:p>
            <a:r>
              <a:rPr lang="en-US" dirty="0"/>
              <a:t>What if change is so dramatic, abrupt and disruptive?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336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actually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Technological Environment/Advances</a:t>
            </a:r>
          </a:p>
        </p:txBody>
      </p:sp>
    </p:spTree>
    <p:extLst>
      <p:ext uri="{BB962C8B-B14F-4D97-AF65-F5344CB8AC3E}">
        <p14:creationId xmlns:p14="http://schemas.microsoft.com/office/powerpoint/2010/main" val="429398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actually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Political Environment</a:t>
            </a:r>
          </a:p>
        </p:txBody>
      </p:sp>
    </p:spTree>
    <p:extLst>
      <p:ext uri="{BB962C8B-B14F-4D97-AF65-F5344CB8AC3E}">
        <p14:creationId xmlns:p14="http://schemas.microsoft.com/office/powerpoint/2010/main" val="409282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actually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Political Environment  - Stability, policies, </a:t>
            </a:r>
          </a:p>
        </p:txBody>
      </p:sp>
    </p:spTree>
    <p:extLst>
      <p:ext uri="{BB962C8B-B14F-4D97-AF65-F5344CB8AC3E}">
        <p14:creationId xmlns:p14="http://schemas.microsoft.com/office/powerpoint/2010/main" val="101422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actually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Legal Environment  - laws and regulations </a:t>
            </a:r>
          </a:p>
        </p:txBody>
      </p:sp>
    </p:spTree>
    <p:extLst>
      <p:ext uri="{BB962C8B-B14F-4D97-AF65-F5344CB8AC3E}">
        <p14:creationId xmlns:p14="http://schemas.microsoft.com/office/powerpoint/2010/main" val="345368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actually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Economic Environment  - Income and Economic Development </a:t>
            </a:r>
          </a:p>
        </p:txBody>
      </p:sp>
    </p:spTree>
    <p:extLst>
      <p:ext uri="{BB962C8B-B14F-4D97-AF65-F5344CB8AC3E}">
        <p14:creationId xmlns:p14="http://schemas.microsoft.com/office/powerpoint/2010/main" val="1213499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36DE-85B3-47C4-9C8C-6EE89190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actually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33F8-A706-4460-B688-54791A946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Risks - Epidemics, Conflict and Natural Disasters</a:t>
            </a:r>
          </a:p>
        </p:txBody>
      </p:sp>
    </p:spTree>
    <p:extLst>
      <p:ext uri="{BB962C8B-B14F-4D97-AF65-F5344CB8AC3E}">
        <p14:creationId xmlns:p14="http://schemas.microsoft.com/office/powerpoint/2010/main" val="72454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905A0-7543-4EF9-AB0B-BA832DC1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Implications for M&amp;E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048984-4BEE-4B27-8C99-4F34E26B0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185451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94272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2519</TotalTime>
  <Words>400</Words>
  <Application>Microsoft Office PowerPoint</Application>
  <PresentationFormat>Widescreen</PresentationFormat>
  <Paragraphs>50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Corbel</vt:lpstr>
      <vt:lpstr>Wingdings 2</vt:lpstr>
      <vt:lpstr>Frame</vt:lpstr>
      <vt:lpstr> Evaluating in Crisis -COVID 19 and rapidly changing context and implications for evaluation practice</vt:lpstr>
      <vt:lpstr>Getting started</vt:lpstr>
      <vt:lpstr>What actually changes</vt:lpstr>
      <vt:lpstr>What actually changes</vt:lpstr>
      <vt:lpstr>What actually changes</vt:lpstr>
      <vt:lpstr>What actually changes</vt:lpstr>
      <vt:lpstr>What actually changes</vt:lpstr>
      <vt:lpstr>What actually changes</vt:lpstr>
      <vt:lpstr>Implications for M&amp;E</vt:lpstr>
      <vt:lpstr>M&amp;E in Emergency Response cycle</vt:lpstr>
      <vt:lpstr>COVID 19</vt:lpstr>
      <vt:lpstr>What do we need to do differently</vt:lpstr>
      <vt:lpstr>What do we need to do differently</vt:lpstr>
      <vt:lpstr>What do we need to do differently</vt:lpstr>
      <vt:lpstr>What do we need to do differently</vt:lpstr>
      <vt:lpstr>What do we need to do differently</vt:lpstr>
      <vt:lpstr>What do we need to do differently</vt:lpstr>
      <vt:lpstr>What do we need to do differently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Justus Kamwesigye</dc:creator>
  <cp:lastModifiedBy>Janvier</cp:lastModifiedBy>
  <cp:revision>11</cp:revision>
  <dcterms:created xsi:type="dcterms:W3CDTF">2021-05-25T06:58:37Z</dcterms:created>
  <dcterms:modified xsi:type="dcterms:W3CDTF">2021-06-10T07:49:54Z</dcterms:modified>
</cp:coreProperties>
</file>