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DM Sans Medium"/>
      <p:regular r:id="rId19"/>
      <p:bold r:id="rId20"/>
      <p:italic r:id="rId21"/>
      <p:boldItalic r:id="rId22"/>
    </p:embeddedFont>
    <p:embeddedFont>
      <p:font typeface="Quattrocento Sans"/>
      <p:regular r:id="rId23"/>
      <p:bold r:id="rId24"/>
      <p:italic r:id="rId25"/>
      <p:boldItalic r:id="rId26"/>
    </p:embeddedFont>
    <p:embeddedFont>
      <p:font typeface="DM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jeM/oDuosYLeNbTYv4vIOn34x6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DMSansMedium-bold.fntdata"/><Relationship Id="rId22" Type="http://schemas.openxmlformats.org/officeDocument/2006/relationships/font" Target="fonts/DMSansMedium-boldItalic.fntdata"/><Relationship Id="rId21" Type="http://schemas.openxmlformats.org/officeDocument/2006/relationships/font" Target="fonts/DMSansMedium-italic.fntdata"/><Relationship Id="rId24" Type="http://schemas.openxmlformats.org/officeDocument/2006/relationships/font" Target="fonts/QuattrocentoSans-bold.fntdata"/><Relationship Id="rId23" Type="http://schemas.openxmlformats.org/officeDocument/2006/relationships/font" Target="fonts/Quattrocento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attrocentoSans-boldItalic.fntdata"/><Relationship Id="rId25" Type="http://schemas.openxmlformats.org/officeDocument/2006/relationships/font" Target="fonts/QuattrocentoSans-italic.fntdata"/><Relationship Id="rId28" Type="http://schemas.openxmlformats.org/officeDocument/2006/relationships/font" Target="fonts/DMSans-bold.fntdata"/><Relationship Id="rId27" Type="http://schemas.openxmlformats.org/officeDocument/2006/relationships/font" Target="fonts/DM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DMSans-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DM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DMSansMedium-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 name="Google Shape;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o de Título" type="title">
  <p:cSld name="TITLE">
    <p:bg>
      <p:bgPr>
        <a:blipFill>
          <a:blip r:embed="rId2">
            <a:alphaModFix/>
          </a:blip>
          <a:stretch>
            <a:fillRect/>
          </a:stretch>
        </a:blipFill>
      </p:bgPr>
    </p:bg>
    <p:spTree>
      <p:nvGrpSpPr>
        <p:cNvPr id="11" name="Shape 11"/>
        <p:cNvGrpSpPr/>
        <p:nvPr/>
      </p:nvGrpSpPr>
      <p:grpSpPr>
        <a:xfrm>
          <a:off x="0" y="0"/>
          <a:ext cx="0" cy="0"/>
          <a:chOff x="0" y="0"/>
          <a:chExt cx="0" cy="0"/>
        </a:xfrm>
      </p:grpSpPr>
      <p:pic>
        <p:nvPicPr>
          <p:cNvPr descr="Uma imagem com preto&#10;&#10;Descrição gerada automaticamente" id="12" name="Google Shape;12;p16"/>
          <p:cNvPicPr preferRelativeResize="0"/>
          <p:nvPr/>
        </p:nvPicPr>
        <p:blipFill rotWithShape="1">
          <a:blip r:embed="rId3">
            <a:alphaModFix amt="71000"/>
          </a:blip>
          <a:srcRect b="0" l="0" r="0" t="0"/>
          <a:stretch/>
        </p:blipFill>
        <p:spPr>
          <a:xfrm rot="-5400000">
            <a:off x="7500729" y="-2"/>
            <a:ext cx="4691271" cy="4691271"/>
          </a:xfrm>
          <a:prstGeom prst="rect">
            <a:avLst/>
          </a:prstGeom>
          <a:noFill/>
          <a:ln>
            <a:noFill/>
          </a:ln>
        </p:spPr>
      </p:pic>
      <p:grpSp>
        <p:nvGrpSpPr>
          <p:cNvPr id="13" name="Google Shape;13;p16"/>
          <p:cNvGrpSpPr/>
          <p:nvPr/>
        </p:nvGrpSpPr>
        <p:grpSpPr>
          <a:xfrm>
            <a:off x="357809" y="370371"/>
            <a:ext cx="5498512" cy="2710799"/>
            <a:chOff x="178904" y="304735"/>
            <a:chExt cx="4312889" cy="2126280"/>
          </a:xfrm>
        </p:grpSpPr>
        <p:pic>
          <p:nvPicPr>
            <p:cNvPr descr="Uma imagem com texto, ClipArt&#10;&#10;Descrição gerada automaticamente" id="14" name="Google Shape;14;p16"/>
            <p:cNvPicPr preferRelativeResize="0"/>
            <p:nvPr/>
          </p:nvPicPr>
          <p:blipFill rotWithShape="1">
            <a:blip r:embed="rId4">
              <a:alphaModFix/>
            </a:blip>
            <a:srcRect b="0" l="0" r="0" t="0"/>
            <a:stretch/>
          </p:blipFill>
          <p:spPr>
            <a:xfrm>
              <a:off x="2120347" y="782157"/>
              <a:ext cx="2371446" cy="1079431"/>
            </a:xfrm>
            <a:prstGeom prst="rect">
              <a:avLst/>
            </a:prstGeom>
            <a:noFill/>
            <a:ln>
              <a:noFill/>
            </a:ln>
          </p:spPr>
        </p:pic>
        <p:pic>
          <p:nvPicPr>
            <p:cNvPr descr="Uma imagem com gráficos de vetor, aeronaves&#10;&#10;Descrição gerada automaticamente" id="15" name="Google Shape;15;p16"/>
            <p:cNvPicPr preferRelativeResize="0"/>
            <p:nvPr/>
          </p:nvPicPr>
          <p:blipFill rotWithShape="1">
            <a:blip r:embed="rId5">
              <a:alphaModFix/>
            </a:blip>
            <a:srcRect b="0" l="0" r="0" t="0"/>
            <a:stretch/>
          </p:blipFill>
          <p:spPr>
            <a:xfrm>
              <a:off x="178904" y="304735"/>
              <a:ext cx="2126280" cy="2126280"/>
            </a:xfrm>
            <a:prstGeom prst="rect">
              <a:avLst/>
            </a:prstGeom>
            <a:noFill/>
            <a:ln>
              <a:noFill/>
            </a:ln>
          </p:spPr>
        </p:pic>
      </p:grpSp>
      <p:pic>
        <p:nvPicPr>
          <p:cNvPr descr="Uma imagem com texto&#10;&#10;Descrição gerada automaticamente" id="16" name="Google Shape;16;p16"/>
          <p:cNvPicPr preferRelativeResize="0"/>
          <p:nvPr/>
        </p:nvPicPr>
        <p:blipFill rotWithShape="1">
          <a:blip r:embed="rId6">
            <a:alphaModFix/>
          </a:blip>
          <a:srcRect b="0" l="0" r="0" t="0"/>
          <a:stretch/>
        </p:blipFill>
        <p:spPr>
          <a:xfrm>
            <a:off x="10668000" y="5311840"/>
            <a:ext cx="1331843" cy="1331843"/>
          </a:xfrm>
          <a:prstGeom prst="rect">
            <a:avLst/>
          </a:prstGeom>
          <a:noFill/>
          <a:ln>
            <a:noFill/>
          </a:ln>
        </p:spPr>
      </p:pic>
      <p:sp>
        <p:nvSpPr>
          <p:cNvPr id="17" name="Google Shape;17;p16"/>
          <p:cNvSpPr txBox="1"/>
          <p:nvPr>
            <p:ph type="ctrTitle"/>
          </p:nvPr>
        </p:nvSpPr>
        <p:spPr>
          <a:xfrm>
            <a:off x="1007165" y="3173247"/>
            <a:ext cx="9144000" cy="16557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400"/>
              <a:buFont typeface="DM Sans Medium"/>
              <a:buNone/>
              <a:defRPr b="1" sz="5400">
                <a:solidFill>
                  <a:schemeClr val="lt1"/>
                </a:solidFill>
                <a:latin typeface="DM Sans Medium"/>
                <a:ea typeface="DM Sans Medium"/>
                <a:cs typeface="DM Sans Medium"/>
                <a:sym typeface="DM Sans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6"/>
          <p:cNvSpPr txBox="1"/>
          <p:nvPr>
            <p:ph idx="1" type="subTitle"/>
          </p:nvPr>
        </p:nvSpPr>
        <p:spPr>
          <a:xfrm>
            <a:off x="1007165" y="4921086"/>
            <a:ext cx="9144000" cy="79105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latin typeface="DM Sans"/>
                <a:ea typeface="DM Sans"/>
                <a:cs typeface="DM Sans"/>
                <a:sym typeface="DM Sans"/>
              </a:defRPr>
            </a:lvl1pPr>
            <a:lvl2pPr lvl="1" algn="ctr">
              <a:lnSpc>
                <a:spcPct val="90000"/>
              </a:lnSpc>
              <a:spcBef>
                <a:spcPts val="500"/>
              </a:spcBef>
              <a:spcAft>
                <a:spcPts val="0"/>
              </a:spcAft>
              <a:buClr>
                <a:srgbClr val="2E3048"/>
              </a:buClr>
              <a:buSzPts val="2000"/>
              <a:buNone/>
              <a:defRPr sz="2000"/>
            </a:lvl2pPr>
            <a:lvl3pPr lvl="2" algn="ctr">
              <a:lnSpc>
                <a:spcPct val="90000"/>
              </a:lnSpc>
              <a:spcBef>
                <a:spcPts val="500"/>
              </a:spcBef>
              <a:spcAft>
                <a:spcPts val="0"/>
              </a:spcAft>
              <a:buClr>
                <a:srgbClr val="2E3048"/>
              </a:buClr>
              <a:buSzPts val="1800"/>
              <a:buNone/>
              <a:defRPr sz="1800"/>
            </a:lvl3pPr>
            <a:lvl4pPr lvl="3" algn="ctr">
              <a:lnSpc>
                <a:spcPct val="90000"/>
              </a:lnSpc>
              <a:spcBef>
                <a:spcPts val="500"/>
              </a:spcBef>
              <a:spcAft>
                <a:spcPts val="0"/>
              </a:spcAft>
              <a:buClr>
                <a:srgbClr val="2E3048"/>
              </a:buClr>
              <a:buSzPts val="1600"/>
              <a:buNone/>
              <a:defRPr sz="1600"/>
            </a:lvl4pPr>
            <a:lvl5pPr lvl="4" algn="ctr">
              <a:lnSpc>
                <a:spcPct val="90000"/>
              </a:lnSpc>
              <a:spcBef>
                <a:spcPts val="500"/>
              </a:spcBef>
              <a:spcAft>
                <a:spcPts val="0"/>
              </a:spcAft>
              <a:buClr>
                <a:srgbClr val="2E304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e Objeto" type="obj">
  <p:cSld name="OBJECT">
    <p:spTree>
      <p:nvGrpSpPr>
        <p:cNvPr id="19" name="Shape 19"/>
        <p:cNvGrpSpPr/>
        <p:nvPr/>
      </p:nvGrpSpPr>
      <p:grpSpPr>
        <a:xfrm>
          <a:off x="0" y="0"/>
          <a:ext cx="0" cy="0"/>
          <a:chOff x="0" y="0"/>
          <a:chExt cx="0" cy="0"/>
        </a:xfrm>
      </p:grpSpPr>
      <p:sp>
        <p:nvSpPr>
          <p:cNvPr id="20" name="Google Shape;20;p17"/>
          <p:cNvSpPr/>
          <p:nvPr/>
        </p:nvSpPr>
        <p:spPr>
          <a:xfrm>
            <a:off x="0" y="0"/>
            <a:ext cx="12192000" cy="1416326"/>
          </a:xfrm>
          <a:prstGeom prst="rect">
            <a:avLst/>
          </a:prstGeom>
          <a:solidFill>
            <a:srgbClr val="4A5A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17"/>
          <p:cNvSpPr txBox="1"/>
          <p:nvPr>
            <p:ph type="title"/>
          </p:nvPr>
        </p:nvSpPr>
        <p:spPr>
          <a:xfrm>
            <a:off x="838200" y="1650176"/>
            <a:ext cx="10515600" cy="103470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2E3048"/>
              </a:buClr>
              <a:buSzPts val="3600"/>
              <a:buFont typeface="DM Sans Medium"/>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7"/>
          <p:cNvSpPr txBox="1"/>
          <p:nvPr>
            <p:ph idx="1" type="body"/>
          </p:nvPr>
        </p:nvSpPr>
        <p:spPr>
          <a:xfrm>
            <a:off x="838199" y="2813055"/>
            <a:ext cx="10515599" cy="3687136"/>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2E3048"/>
              </a:buClr>
              <a:buSzPts val="2400"/>
              <a:buChar char="•"/>
              <a:defRPr sz="2400"/>
            </a:lvl1pPr>
            <a:lvl2pPr indent="-355600" lvl="1" marL="914400" algn="l">
              <a:lnSpc>
                <a:spcPct val="90000"/>
              </a:lnSpc>
              <a:spcBef>
                <a:spcPts val="500"/>
              </a:spcBef>
              <a:spcAft>
                <a:spcPts val="0"/>
              </a:spcAft>
              <a:buClr>
                <a:srgbClr val="2E3048"/>
              </a:buClr>
              <a:buSzPts val="2000"/>
              <a:buChar char="•"/>
              <a:defRPr sz="2000"/>
            </a:lvl2pPr>
            <a:lvl3pPr indent="-342900" lvl="2" marL="1371600" algn="l">
              <a:lnSpc>
                <a:spcPct val="90000"/>
              </a:lnSpc>
              <a:spcBef>
                <a:spcPts val="500"/>
              </a:spcBef>
              <a:spcAft>
                <a:spcPts val="0"/>
              </a:spcAft>
              <a:buClr>
                <a:srgbClr val="2E3048"/>
              </a:buClr>
              <a:buSzPts val="1800"/>
              <a:buChar char="•"/>
              <a:defRPr sz="1800"/>
            </a:lvl3pPr>
            <a:lvl4pPr indent="-330200" lvl="3" marL="1828800" algn="l">
              <a:lnSpc>
                <a:spcPct val="90000"/>
              </a:lnSpc>
              <a:spcBef>
                <a:spcPts val="500"/>
              </a:spcBef>
              <a:spcAft>
                <a:spcPts val="0"/>
              </a:spcAft>
              <a:buClr>
                <a:srgbClr val="2E3048"/>
              </a:buClr>
              <a:buSzPts val="1600"/>
              <a:buChar char="•"/>
              <a:defRPr sz="1600"/>
            </a:lvl4pPr>
            <a:lvl5pPr indent="-330200" lvl="4" marL="2286000" algn="l">
              <a:lnSpc>
                <a:spcPct val="90000"/>
              </a:lnSpc>
              <a:spcBef>
                <a:spcPts val="500"/>
              </a:spcBef>
              <a:spcAft>
                <a:spcPts val="0"/>
              </a:spcAft>
              <a:buClr>
                <a:srgbClr val="2E3048"/>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3" name="Google Shape;23;p17"/>
          <p:cNvPicPr preferRelativeResize="0"/>
          <p:nvPr/>
        </p:nvPicPr>
        <p:blipFill rotWithShape="1">
          <a:blip r:embed="rId2">
            <a:alphaModFix/>
          </a:blip>
          <a:srcRect b="0" l="674" r="51517" t="79275"/>
          <a:stretch/>
        </p:blipFill>
        <p:spPr>
          <a:xfrm>
            <a:off x="248479" y="188770"/>
            <a:ext cx="2932044" cy="1227556"/>
          </a:xfrm>
          <a:prstGeom prst="rect">
            <a:avLst/>
          </a:prstGeom>
          <a:noFill/>
          <a:ln>
            <a:noFill/>
          </a:ln>
        </p:spPr>
      </p:pic>
      <p:pic>
        <p:nvPicPr>
          <p:cNvPr descr="Uma imagem com preto&#10;&#10;Descrição gerada automaticamente" id="24" name="Google Shape;24;p17"/>
          <p:cNvPicPr preferRelativeResize="0"/>
          <p:nvPr/>
        </p:nvPicPr>
        <p:blipFill rotWithShape="1">
          <a:blip r:embed="rId3">
            <a:alphaModFix amt="71000"/>
          </a:blip>
          <a:srcRect b="0" l="0" r="0" t="0"/>
          <a:stretch/>
        </p:blipFill>
        <p:spPr>
          <a:xfrm rot="-7675587">
            <a:off x="4747920" y="-2063654"/>
            <a:ext cx="4665765" cy="4665765"/>
          </a:xfrm>
          <a:prstGeom prst="rect">
            <a:avLst/>
          </a:prstGeom>
          <a:noFill/>
          <a:ln>
            <a:noFill/>
          </a:ln>
        </p:spPr>
      </p:pic>
      <p:pic>
        <p:nvPicPr>
          <p:cNvPr descr="Uma imagem com texto&#10;&#10;Descrição gerada automaticamente" id="25" name="Google Shape;25;p17"/>
          <p:cNvPicPr preferRelativeResize="0"/>
          <p:nvPr/>
        </p:nvPicPr>
        <p:blipFill rotWithShape="1">
          <a:blip r:embed="rId4">
            <a:alphaModFix/>
          </a:blip>
          <a:srcRect b="0" l="0" r="0" t="0"/>
          <a:stretch/>
        </p:blipFill>
        <p:spPr>
          <a:xfrm>
            <a:off x="10816227" y="152799"/>
            <a:ext cx="1110728" cy="111072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ítulo e Objeto">
  <p:cSld name="2_Título e Objeto">
    <p:spTree>
      <p:nvGrpSpPr>
        <p:cNvPr id="26" name="Shape 26"/>
        <p:cNvGrpSpPr/>
        <p:nvPr/>
      </p:nvGrpSpPr>
      <p:grpSpPr>
        <a:xfrm>
          <a:off x="0" y="0"/>
          <a:ext cx="0" cy="0"/>
          <a:chOff x="0" y="0"/>
          <a:chExt cx="0" cy="0"/>
        </a:xfrm>
      </p:grpSpPr>
      <p:sp>
        <p:nvSpPr>
          <p:cNvPr id="27" name="Google Shape;27;p18"/>
          <p:cNvSpPr/>
          <p:nvPr/>
        </p:nvSpPr>
        <p:spPr>
          <a:xfrm rot="-5400000">
            <a:off x="-2720838" y="2720836"/>
            <a:ext cx="6858001" cy="1416326"/>
          </a:xfrm>
          <a:prstGeom prst="rect">
            <a:avLst/>
          </a:prstGeom>
          <a:solidFill>
            <a:srgbClr val="4A5A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p18"/>
          <p:cNvSpPr txBox="1"/>
          <p:nvPr>
            <p:ph type="title"/>
          </p:nvPr>
        </p:nvSpPr>
        <p:spPr>
          <a:xfrm>
            <a:off x="1878496" y="794609"/>
            <a:ext cx="8179904" cy="103470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2E3048"/>
              </a:buClr>
              <a:buSzPts val="3600"/>
              <a:buFont typeface="DM Sans Medium"/>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8"/>
          <p:cNvSpPr txBox="1"/>
          <p:nvPr>
            <p:ph idx="1" type="body"/>
          </p:nvPr>
        </p:nvSpPr>
        <p:spPr>
          <a:xfrm>
            <a:off x="1878496" y="2067620"/>
            <a:ext cx="9452113" cy="4402754"/>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2E3048"/>
              </a:buClr>
              <a:buSzPts val="2400"/>
              <a:buChar char="•"/>
              <a:defRPr sz="2400"/>
            </a:lvl1pPr>
            <a:lvl2pPr indent="-355600" lvl="1" marL="914400" algn="l">
              <a:lnSpc>
                <a:spcPct val="90000"/>
              </a:lnSpc>
              <a:spcBef>
                <a:spcPts val="500"/>
              </a:spcBef>
              <a:spcAft>
                <a:spcPts val="0"/>
              </a:spcAft>
              <a:buClr>
                <a:srgbClr val="2E3048"/>
              </a:buClr>
              <a:buSzPts val="2000"/>
              <a:buChar char="•"/>
              <a:defRPr sz="2000"/>
            </a:lvl2pPr>
            <a:lvl3pPr indent="-342900" lvl="2" marL="1371600" algn="l">
              <a:lnSpc>
                <a:spcPct val="90000"/>
              </a:lnSpc>
              <a:spcBef>
                <a:spcPts val="500"/>
              </a:spcBef>
              <a:spcAft>
                <a:spcPts val="0"/>
              </a:spcAft>
              <a:buClr>
                <a:srgbClr val="2E3048"/>
              </a:buClr>
              <a:buSzPts val="1800"/>
              <a:buChar char="•"/>
              <a:defRPr sz="1800"/>
            </a:lvl3pPr>
            <a:lvl4pPr indent="-330200" lvl="3" marL="1828800" algn="l">
              <a:lnSpc>
                <a:spcPct val="90000"/>
              </a:lnSpc>
              <a:spcBef>
                <a:spcPts val="500"/>
              </a:spcBef>
              <a:spcAft>
                <a:spcPts val="0"/>
              </a:spcAft>
              <a:buClr>
                <a:srgbClr val="2E3048"/>
              </a:buClr>
              <a:buSzPts val="1600"/>
              <a:buChar char="•"/>
              <a:defRPr sz="1600"/>
            </a:lvl4pPr>
            <a:lvl5pPr indent="-330200" lvl="4" marL="2286000" algn="l">
              <a:lnSpc>
                <a:spcPct val="90000"/>
              </a:lnSpc>
              <a:spcBef>
                <a:spcPts val="500"/>
              </a:spcBef>
              <a:spcAft>
                <a:spcPts val="0"/>
              </a:spcAft>
              <a:buClr>
                <a:srgbClr val="2E3048"/>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0" name="Google Shape;30;p18"/>
          <p:cNvPicPr preferRelativeResize="0"/>
          <p:nvPr/>
        </p:nvPicPr>
        <p:blipFill rotWithShape="1">
          <a:blip r:embed="rId2">
            <a:alphaModFix/>
          </a:blip>
          <a:srcRect b="0" l="67989" r="247" t="79275"/>
          <a:stretch/>
        </p:blipFill>
        <p:spPr>
          <a:xfrm>
            <a:off x="10336696" y="210666"/>
            <a:ext cx="1716157" cy="1081418"/>
          </a:xfrm>
          <a:prstGeom prst="rect">
            <a:avLst/>
          </a:prstGeom>
          <a:noFill/>
          <a:ln>
            <a:noFill/>
          </a:ln>
        </p:spPr>
      </p:pic>
      <p:pic>
        <p:nvPicPr>
          <p:cNvPr descr="Uma imagem com preto&#10;&#10;Descrição gerada automaticamente" id="31" name="Google Shape;31;p18"/>
          <p:cNvPicPr preferRelativeResize="0"/>
          <p:nvPr/>
        </p:nvPicPr>
        <p:blipFill rotWithShape="1">
          <a:blip r:embed="rId3">
            <a:alphaModFix/>
          </a:blip>
          <a:srcRect b="0" l="0" r="0" t="0"/>
          <a:stretch/>
        </p:blipFill>
        <p:spPr>
          <a:xfrm rot="8204311">
            <a:off x="-1187982" y="1347451"/>
            <a:ext cx="3353149" cy="3353149"/>
          </a:xfrm>
          <a:prstGeom prst="rect">
            <a:avLst/>
          </a:prstGeom>
          <a:noFill/>
          <a:ln>
            <a:noFill/>
          </a:ln>
        </p:spPr>
      </p:pic>
      <p:pic>
        <p:nvPicPr>
          <p:cNvPr descr="Uma imagem com texto&#10;&#10;Descrição gerada automaticamente" id="32" name="Google Shape;32;p18"/>
          <p:cNvPicPr preferRelativeResize="0"/>
          <p:nvPr/>
        </p:nvPicPr>
        <p:blipFill rotWithShape="1">
          <a:blip r:embed="rId4">
            <a:alphaModFix/>
          </a:blip>
          <a:srcRect b="0" l="0" r="0" t="0"/>
          <a:stretch/>
        </p:blipFill>
        <p:spPr>
          <a:xfrm>
            <a:off x="239335" y="5515994"/>
            <a:ext cx="1110728" cy="1110728"/>
          </a:xfrm>
          <a:prstGeom prst="rect">
            <a:avLst/>
          </a:prstGeom>
          <a:noFill/>
          <a:ln>
            <a:noFill/>
          </a:ln>
        </p:spPr>
      </p:pic>
      <p:pic>
        <p:nvPicPr>
          <p:cNvPr descr="Uma imagem com gráficos de vetor, aeronaves&#10;&#10;Descrição gerada automaticamente" id="33" name="Google Shape;33;p18"/>
          <p:cNvPicPr preferRelativeResize="0"/>
          <p:nvPr/>
        </p:nvPicPr>
        <p:blipFill rotWithShape="1">
          <a:blip r:embed="rId5">
            <a:alphaModFix/>
          </a:blip>
          <a:srcRect b="0" l="0" r="0" t="0"/>
          <a:stretch/>
        </p:blipFill>
        <p:spPr>
          <a:xfrm>
            <a:off x="67249" y="186145"/>
            <a:ext cx="1281826" cy="1281826"/>
          </a:xfrm>
          <a:prstGeom prst="rect">
            <a:avLst/>
          </a:prstGeom>
          <a:noFill/>
          <a:ln>
            <a:noFill/>
          </a:ln>
        </p:spPr>
      </p:pic>
      <p:sp>
        <p:nvSpPr>
          <p:cNvPr id="34" name="Google Shape;34;p18"/>
          <p:cNvSpPr/>
          <p:nvPr/>
        </p:nvSpPr>
        <p:spPr>
          <a:xfrm>
            <a:off x="10217426" y="337930"/>
            <a:ext cx="52019" cy="765313"/>
          </a:xfrm>
          <a:prstGeom prst="rect">
            <a:avLst/>
          </a:prstGeom>
          <a:solidFill>
            <a:srgbClr val="EEA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ítulo e Objeto">
  <p:cSld name="3_Título e Objeto">
    <p:spTree>
      <p:nvGrpSpPr>
        <p:cNvPr id="35" name="Shape 35"/>
        <p:cNvGrpSpPr/>
        <p:nvPr/>
      </p:nvGrpSpPr>
      <p:grpSpPr>
        <a:xfrm>
          <a:off x="0" y="0"/>
          <a:ext cx="0" cy="0"/>
          <a:chOff x="0" y="0"/>
          <a:chExt cx="0" cy="0"/>
        </a:xfrm>
      </p:grpSpPr>
      <p:pic>
        <p:nvPicPr>
          <p:cNvPr descr="Uma imagem com texto, símbolo&#10;&#10;Descrição gerada automaticamente" id="36" name="Google Shape;36;p19"/>
          <p:cNvPicPr preferRelativeResize="0"/>
          <p:nvPr/>
        </p:nvPicPr>
        <p:blipFill rotWithShape="1">
          <a:blip r:embed="rId2">
            <a:alphaModFix/>
          </a:blip>
          <a:srcRect b="0" l="0" r="0" t="0"/>
          <a:stretch/>
        </p:blipFill>
        <p:spPr>
          <a:xfrm>
            <a:off x="11181522" y="175903"/>
            <a:ext cx="803412" cy="803412"/>
          </a:xfrm>
          <a:prstGeom prst="rect">
            <a:avLst/>
          </a:prstGeom>
          <a:noFill/>
          <a:ln>
            <a:noFill/>
          </a:ln>
        </p:spPr>
      </p:pic>
      <p:sp>
        <p:nvSpPr>
          <p:cNvPr id="37" name="Google Shape;37;p19"/>
          <p:cNvSpPr txBox="1"/>
          <p:nvPr>
            <p:ph type="title"/>
          </p:nvPr>
        </p:nvSpPr>
        <p:spPr>
          <a:xfrm>
            <a:off x="526775" y="1426265"/>
            <a:ext cx="11092069" cy="103470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2E3048"/>
              </a:buClr>
              <a:buSzPts val="3600"/>
              <a:buFont typeface="DM Sans Medium"/>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 type="body"/>
          </p:nvPr>
        </p:nvSpPr>
        <p:spPr>
          <a:xfrm>
            <a:off x="526775" y="2589144"/>
            <a:ext cx="11092068" cy="3851206"/>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2E3048"/>
              </a:buClr>
              <a:buSzPts val="2400"/>
              <a:buChar char="•"/>
              <a:defRPr sz="2400"/>
            </a:lvl1pPr>
            <a:lvl2pPr indent="-355600" lvl="1" marL="914400" algn="l">
              <a:lnSpc>
                <a:spcPct val="90000"/>
              </a:lnSpc>
              <a:spcBef>
                <a:spcPts val="500"/>
              </a:spcBef>
              <a:spcAft>
                <a:spcPts val="0"/>
              </a:spcAft>
              <a:buClr>
                <a:srgbClr val="2E3048"/>
              </a:buClr>
              <a:buSzPts val="2000"/>
              <a:buChar char="•"/>
              <a:defRPr sz="2000"/>
            </a:lvl2pPr>
            <a:lvl3pPr indent="-342900" lvl="2" marL="1371600" algn="l">
              <a:lnSpc>
                <a:spcPct val="90000"/>
              </a:lnSpc>
              <a:spcBef>
                <a:spcPts val="500"/>
              </a:spcBef>
              <a:spcAft>
                <a:spcPts val="0"/>
              </a:spcAft>
              <a:buClr>
                <a:srgbClr val="2E3048"/>
              </a:buClr>
              <a:buSzPts val="1800"/>
              <a:buChar char="•"/>
              <a:defRPr sz="1800"/>
            </a:lvl3pPr>
            <a:lvl4pPr indent="-330200" lvl="3" marL="1828800" algn="l">
              <a:lnSpc>
                <a:spcPct val="90000"/>
              </a:lnSpc>
              <a:spcBef>
                <a:spcPts val="500"/>
              </a:spcBef>
              <a:spcAft>
                <a:spcPts val="0"/>
              </a:spcAft>
              <a:buClr>
                <a:srgbClr val="2E3048"/>
              </a:buClr>
              <a:buSzPts val="1600"/>
              <a:buChar char="•"/>
              <a:defRPr sz="1600"/>
            </a:lvl4pPr>
            <a:lvl5pPr indent="-330200" lvl="4" marL="2286000" algn="l">
              <a:lnSpc>
                <a:spcPct val="90000"/>
              </a:lnSpc>
              <a:spcBef>
                <a:spcPts val="500"/>
              </a:spcBef>
              <a:spcAft>
                <a:spcPts val="0"/>
              </a:spcAft>
              <a:buClr>
                <a:srgbClr val="2E3048"/>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9" name="Google Shape;39;p19"/>
          <p:cNvPicPr preferRelativeResize="0"/>
          <p:nvPr/>
        </p:nvPicPr>
        <p:blipFill rotWithShape="1">
          <a:blip r:embed="rId3">
            <a:alphaModFix/>
          </a:blip>
          <a:srcRect b="0" l="52193" r="0" t="79275"/>
          <a:stretch/>
        </p:blipFill>
        <p:spPr>
          <a:xfrm>
            <a:off x="168965" y="89835"/>
            <a:ext cx="2397725" cy="1003853"/>
          </a:xfrm>
          <a:prstGeom prst="rect">
            <a:avLst/>
          </a:prstGeom>
          <a:noFill/>
          <a:ln>
            <a:noFill/>
          </a:ln>
        </p:spPr>
      </p:pic>
      <p:cxnSp>
        <p:nvCxnSpPr>
          <p:cNvPr id="40" name="Google Shape;40;p19"/>
          <p:cNvCxnSpPr/>
          <p:nvPr/>
        </p:nvCxnSpPr>
        <p:spPr>
          <a:xfrm>
            <a:off x="168965" y="1124613"/>
            <a:ext cx="11815969" cy="0"/>
          </a:xfrm>
          <a:prstGeom prst="straightConnector1">
            <a:avLst/>
          </a:prstGeom>
          <a:noFill/>
          <a:ln cap="flat" cmpd="sng" w="9525">
            <a:solidFill>
              <a:srgbClr val="2E3048"/>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o de Título">
  <p:cSld name="1_Diapositivo de Título">
    <p:bg>
      <p:bgPr>
        <a:blipFill>
          <a:blip r:embed="rId2">
            <a:alphaModFix/>
          </a:blip>
          <a:stretch>
            <a:fillRect/>
          </a:stretch>
        </a:blipFill>
      </p:bgPr>
    </p:bg>
    <p:spTree>
      <p:nvGrpSpPr>
        <p:cNvPr id="41" name="Shape 41"/>
        <p:cNvGrpSpPr/>
        <p:nvPr/>
      </p:nvGrpSpPr>
      <p:grpSpPr>
        <a:xfrm>
          <a:off x="0" y="0"/>
          <a:ext cx="0" cy="0"/>
          <a:chOff x="0" y="0"/>
          <a:chExt cx="0" cy="0"/>
        </a:xfrm>
      </p:grpSpPr>
      <p:pic>
        <p:nvPicPr>
          <p:cNvPr descr="Uma imagem com texto&#10;&#10;Descrição gerada automaticamente" id="42" name="Google Shape;42;p20"/>
          <p:cNvPicPr preferRelativeResize="0"/>
          <p:nvPr/>
        </p:nvPicPr>
        <p:blipFill rotWithShape="1">
          <a:blip r:embed="rId3">
            <a:alphaModFix/>
          </a:blip>
          <a:srcRect b="0" l="0" r="0" t="0"/>
          <a:stretch/>
        </p:blipFill>
        <p:spPr>
          <a:xfrm>
            <a:off x="10535479" y="357440"/>
            <a:ext cx="1331843" cy="1331843"/>
          </a:xfrm>
          <a:prstGeom prst="rect">
            <a:avLst/>
          </a:prstGeom>
          <a:noFill/>
          <a:ln>
            <a:noFill/>
          </a:ln>
        </p:spPr>
      </p:pic>
      <p:pic>
        <p:nvPicPr>
          <p:cNvPr id="43" name="Google Shape;43;p20"/>
          <p:cNvPicPr preferRelativeResize="0"/>
          <p:nvPr/>
        </p:nvPicPr>
        <p:blipFill rotWithShape="1">
          <a:blip r:embed="rId4">
            <a:alphaModFix/>
          </a:blip>
          <a:srcRect b="23054" l="0" r="0" t="64275"/>
          <a:stretch/>
        </p:blipFill>
        <p:spPr>
          <a:xfrm>
            <a:off x="-145156" y="4601816"/>
            <a:ext cx="12589597" cy="22561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 Título" type="titleOnly">
  <p:cSld name="TITLE_ONLY">
    <p:spTree>
      <p:nvGrpSpPr>
        <p:cNvPr id="44" name="Shape 44"/>
        <p:cNvGrpSpPr/>
        <p:nvPr/>
      </p:nvGrpSpPr>
      <p:grpSpPr>
        <a:xfrm>
          <a:off x="0" y="0"/>
          <a:ext cx="0" cy="0"/>
          <a:chOff x="0" y="0"/>
          <a:chExt cx="0" cy="0"/>
        </a:xfrm>
      </p:grpSpPr>
      <p:sp>
        <p:nvSpPr>
          <p:cNvPr id="45" name="Google Shape;45;p21"/>
          <p:cNvSpPr txBox="1"/>
          <p:nvPr>
            <p:ph type="title"/>
          </p:nvPr>
        </p:nvSpPr>
        <p:spPr>
          <a:xfrm>
            <a:off x="552450" y="365125"/>
            <a:ext cx="1114425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E304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Uma imagem com texto, símbolo&#10;&#10;Descrição gerada automaticamente" id="46" name="Google Shape;46;p21"/>
          <p:cNvPicPr preferRelativeResize="0"/>
          <p:nvPr/>
        </p:nvPicPr>
        <p:blipFill rotWithShape="1">
          <a:blip r:embed="rId2">
            <a:alphaModFix/>
          </a:blip>
          <a:srcRect b="0" l="0" r="0" t="0"/>
          <a:stretch/>
        </p:blipFill>
        <p:spPr>
          <a:xfrm>
            <a:off x="11181522" y="5795653"/>
            <a:ext cx="803412" cy="803412"/>
          </a:xfrm>
          <a:prstGeom prst="rect">
            <a:avLst/>
          </a:prstGeom>
          <a:noFill/>
          <a:ln>
            <a:noFill/>
          </a:ln>
        </p:spPr>
      </p:pic>
      <p:pic>
        <p:nvPicPr>
          <p:cNvPr id="47" name="Google Shape;47;p21"/>
          <p:cNvPicPr preferRelativeResize="0"/>
          <p:nvPr/>
        </p:nvPicPr>
        <p:blipFill rotWithShape="1">
          <a:blip r:embed="rId3">
            <a:alphaModFix/>
          </a:blip>
          <a:srcRect b="0" l="52193" r="0" t="79275"/>
          <a:stretch/>
        </p:blipFill>
        <p:spPr>
          <a:xfrm>
            <a:off x="168965" y="5709585"/>
            <a:ext cx="2397725" cy="10038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48" name="Shape 4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E3048"/>
              </a:buClr>
              <a:buSzPts val="4000"/>
              <a:buFont typeface="DM Sans Medium"/>
              <a:buNone/>
              <a:defRPr b="1" i="0" sz="4000" u="none" cap="none" strike="noStrike">
                <a:solidFill>
                  <a:srgbClr val="2E3048"/>
                </a:solidFill>
                <a:latin typeface="DM Sans Medium"/>
                <a:ea typeface="DM Sans Medium"/>
                <a:cs typeface="DM Sans Medium"/>
                <a:sym typeface="DM Sans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2E3048"/>
              </a:buClr>
              <a:buSzPts val="2800"/>
              <a:buFont typeface="Arial"/>
              <a:buChar char="•"/>
              <a:defRPr b="0" i="0" sz="2800" u="none" cap="none" strike="noStrike">
                <a:solidFill>
                  <a:srgbClr val="2E3048"/>
                </a:solidFill>
                <a:latin typeface="DM Sans"/>
                <a:ea typeface="DM Sans"/>
                <a:cs typeface="DM Sans"/>
                <a:sym typeface="DM Sans"/>
              </a:defRPr>
            </a:lvl1pPr>
            <a:lvl2pPr indent="-381000" lvl="1" marL="914400" marR="0" rtl="0" algn="l">
              <a:lnSpc>
                <a:spcPct val="90000"/>
              </a:lnSpc>
              <a:spcBef>
                <a:spcPts val="500"/>
              </a:spcBef>
              <a:spcAft>
                <a:spcPts val="0"/>
              </a:spcAft>
              <a:buClr>
                <a:srgbClr val="2E3048"/>
              </a:buClr>
              <a:buSzPts val="2400"/>
              <a:buFont typeface="Arial"/>
              <a:buChar char="•"/>
              <a:defRPr b="0" i="0" sz="2400" u="none" cap="none" strike="noStrike">
                <a:solidFill>
                  <a:srgbClr val="2E3048"/>
                </a:solidFill>
                <a:latin typeface="DM Sans"/>
                <a:ea typeface="DM Sans"/>
                <a:cs typeface="DM Sans"/>
                <a:sym typeface="DM Sans"/>
              </a:defRPr>
            </a:lvl2pPr>
            <a:lvl3pPr indent="-355600" lvl="2" marL="1371600" marR="0" rtl="0" algn="l">
              <a:lnSpc>
                <a:spcPct val="90000"/>
              </a:lnSpc>
              <a:spcBef>
                <a:spcPts val="500"/>
              </a:spcBef>
              <a:spcAft>
                <a:spcPts val="0"/>
              </a:spcAft>
              <a:buClr>
                <a:srgbClr val="2E3048"/>
              </a:buClr>
              <a:buSzPts val="2000"/>
              <a:buFont typeface="Arial"/>
              <a:buChar char="•"/>
              <a:defRPr b="0" i="0" sz="2000" u="none" cap="none" strike="noStrike">
                <a:solidFill>
                  <a:srgbClr val="2E3048"/>
                </a:solidFill>
                <a:latin typeface="DM Sans"/>
                <a:ea typeface="DM Sans"/>
                <a:cs typeface="DM Sans"/>
                <a:sym typeface="DM Sans"/>
              </a:defRPr>
            </a:lvl3pPr>
            <a:lvl4pPr indent="-342900" lvl="3" marL="1828800" marR="0" rtl="0" algn="l">
              <a:lnSpc>
                <a:spcPct val="90000"/>
              </a:lnSpc>
              <a:spcBef>
                <a:spcPts val="500"/>
              </a:spcBef>
              <a:spcAft>
                <a:spcPts val="0"/>
              </a:spcAft>
              <a:buClr>
                <a:srgbClr val="2E3048"/>
              </a:buClr>
              <a:buSzPts val="1800"/>
              <a:buFont typeface="Arial"/>
              <a:buChar char="•"/>
              <a:defRPr b="0" i="0" sz="1800" u="none" cap="none" strike="noStrike">
                <a:solidFill>
                  <a:srgbClr val="2E3048"/>
                </a:solidFill>
                <a:latin typeface="DM Sans"/>
                <a:ea typeface="DM Sans"/>
                <a:cs typeface="DM Sans"/>
                <a:sym typeface="DM Sans"/>
              </a:defRPr>
            </a:lvl4pPr>
            <a:lvl5pPr indent="-342900" lvl="4" marL="2286000" marR="0" rtl="0" algn="l">
              <a:lnSpc>
                <a:spcPct val="90000"/>
              </a:lnSpc>
              <a:spcBef>
                <a:spcPts val="500"/>
              </a:spcBef>
              <a:spcAft>
                <a:spcPts val="0"/>
              </a:spcAft>
              <a:buClr>
                <a:srgbClr val="2E3048"/>
              </a:buClr>
              <a:buSzPts val="1800"/>
              <a:buFont typeface="Arial"/>
              <a:buChar char="•"/>
              <a:defRPr b="0" i="0" sz="1800" u="none" cap="none" strike="noStrike">
                <a:solidFill>
                  <a:srgbClr val="2E3048"/>
                </a:solidFill>
                <a:latin typeface="DM Sans"/>
                <a:ea typeface="DM Sans"/>
                <a:cs typeface="DM Sans"/>
                <a:sym typeface="DM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2E3048"/>
                </a:solidFill>
                <a:latin typeface="DM Sans"/>
                <a:ea typeface="DM Sans"/>
                <a:cs typeface="DM Sans"/>
                <a:sym typeface="DM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2E3048"/>
                </a:solidFill>
                <a:latin typeface="DM Sans"/>
                <a:ea typeface="DM Sans"/>
                <a:cs typeface="DM Sans"/>
                <a:sym typeface="DM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2E3048"/>
                </a:solidFill>
                <a:latin typeface="DM Sans"/>
                <a:ea typeface="DM Sans"/>
                <a:cs typeface="DM Sans"/>
                <a:sym typeface="DM San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2E3048"/>
                </a:solidFill>
                <a:latin typeface="DM Sans"/>
                <a:ea typeface="DM Sans"/>
                <a:cs typeface="DM Sans"/>
                <a:sym typeface="DM San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2E3048"/>
                </a:solidFill>
                <a:latin typeface="DM Sans"/>
                <a:ea typeface="DM Sans"/>
                <a:cs typeface="DM Sans"/>
                <a:sym typeface="DM San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2E3048"/>
                </a:solidFill>
                <a:latin typeface="DM Sans"/>
                <a:ea typeface="DM Sans"/>
                <a:cs typeface="DM Sans"/>
                <a:sym typeface="DM San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2E3048"/>
                </a:solidFill>
                <a:latin typeface="DM Sans"/>
                <a:ea typeface="DM Sans"/>
                <a:cs typeface="DM Sans"/>
                <a:sym typeface="DM San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2E3048"/>
                </a:solidFill>
                <a:latin typeface="DM Sans"/>
                <a:ea typeface="DM Sans"/>
                <a:cs typeface="DM Sans"/>
                <a:sym typeface="DM San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2E3048"/>
                </a:solidFill>
                <a:latin typeface="DM Sans"/>
                <a:ea typeface="DM Sans"/>
                <a:cs typeface="DM Sans"/>
                <a:sym typeface="DM San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2E3048"/>
                </a:solidFill>
                <a:latin typeface="DM Sans"/>
                <a:ea typeface="DM Sans"/>
                <a:cs typeface="DM Sans"/>
                <a:sym typeface="DM San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2E3048"/>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ph type="ctrTitle"/>
          </p:nvPr>
        </p:nvSpPr>
        <p:spPr>
          <a:xfrm>
            <a:off x="630315" y="3173247"/>
            <a:ext cx="9520850" cy="16557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DM Sans Medium"/>
              <a:buNone/>
            </a:pPr>
            <a:r>
              <a:rPr lang="en-GB" sz="2800"/>
              <a:t>Shifting from traditional M&amp;E to a fully digitized data ecosystem in response to the COVID-19 crisis, VVOB Rwanda</a:t>
            </a:r>
            <a:endParaRPr/>
          </a:p>
        </p:txBody>
      </p:sp>
      <p:sp>
        <p:nvSpPr>
          <p:cNvPr id="54" name="Google Shape;54;p1"/>
          <p:cNvSpPr txBox="1"/>
          <p:nvPr>
            <p:ph idx="1" type="subTitle"/>
          </p:nvPr>
        </p:nvSpPr>
        <p:spPr>
          <a:xfrm>
            <a:off x="630315" y="5089762"/>
            <a:ext cx="9144000" cy="7910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GB"/>
              <a:t>By Jacques Ntezimana, VVOB</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0"/>
          <p:cNvSpPr txBox="1"/>
          <p:nvPr>
            <p:ph type="title"/>
          </p:nvPr>
        </p:nvSpPr>
        <p:spPr>
          <a:xfrm>
            <a:off x="1509204" y="0"/>
            <a:ext cx="8833281" cy="103470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E3048"/>
              </a:buClr>
              <a:buSzPts val="3600"/>
              <a:buFont typeface="DM Sans Medium"/>
              <a:buNone/>
            </a:pPr>
            <a:r>
              <a:rPr lang="en-GB" sz="3200"/>
              <a:t>Challenges &amp; lessons learned (cont.'s)</a:t>
            </a:r>
            <a:endParaRPr/>
          </a:p>
        </p:txBody>
      </p:sp>
      <p:sp>
        <p:nvSpPr>
          <p:cNvPr id="115" name="Google Shape;115;p10"/>
          <p:cNvSpPr txBox="1"/>
          <p:nvPr>
            <p:ph idx="1" type="body"/>
          </p:nvPr>
        </p:nvSpPr>
        <p:spPr>
          <a:xfrm>
            <a:off x="1491449" y="1109711"/>
            <a:ext cx="9596763" cy="529109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1000"/>
              </a:spcBef>
              <a:spcAft>
                <a:spcPts val="0"/>
              </a:spcAft>
              <a:buSzPts val="2400"/>
              <a:buFont typeface="Arial"/>
              <a:buChar char="•"/>
            </a:pPr>
            <a:r>
              <a:rPr b="1" lang="en-GB" sz="2400">
                <a:latin typeface="Arial"/>
                <a:ea typeface="Arial"/>
                <a:cs typeface="Arial"/>
                <a:sym typeface="Arial"/>
              </a:rPr>
              <a:t>Lack of buy-in from users</a:t>
            </a:r>
            <a:endParaRPr/>
          </a:p>
          <a:p>
            <a:pPr indent="-285750" lvl="0" marL="285750" rtl="0" algn="l">
              <a:lnSpc>
                <a:spcPct val="150000"/>
              </a:lnSpc>
              <a:spcBef>
                <a:spcPts val="1000"/>
              </a:spcBef>
              <a:spcAft>
                <a:spcPts val="0"/>
              </a:spcAft>
              <a:buSzPts val="2400"/>
              <a:buFont typeface="Arial"/>
              <a:buChar char="•"/>
            </a:pPr>
            <a:r>
              <a:rPr b="1" lang="en-GB" sz="2000">
                <a:solidFill>
                  <a:schemeClr val="accent6"/>
                </a:solidFill>
                <a:latin typeface="Arial"/>
                <a:ea typeface="Arial"/>
                <a:cs typeface="Arial"/>
                <a:sym typeface="Arial"/>
              </a:rPr>
              <a:t>Solutions:</a:t>
            </a:r>
            <a:endParaRPr/>
          </a:p>
          <a:p>
            <a:pPr indent="-285750" lvl="1" marL="914400" rtl="0" algn="l">
              <a:lnSpc>
                <a:spcPct val="150000"/>
              </a:lnSpc>
              <a:spcBef>
                <a:spcPts val="500"/>
              </a:spcBef>
              <a:spcAft>
                <a:spcPts val="0"/>
              </a:spcAft>
              <a:buSzPts val="2000"/>
              <a:buFont typeface="Noto Sans Symbols"/>
              <a:buChar char="❑"/>
            </a:pPr>
            <a:r>
              <a:rPr b="1" lang="en-GB">
                <a:solidFill>
                  <a:schemeClr val="accent6"/>
                </a:solidFill>
                <a:latin typeface="Arial"/>
                <a:ea typeface="Arial"/>
                <a:cs typeface="Arial"/>
                <a:sym typeface="Arial"/>
              </a:rPr>
              <a:t>Pilot-testing of all tools to ensure it matches needs</a:t>
            </a:r>
            <a:endParaRPr/>
          </a:p>
          <a:p>
            <a:pPr indent="-285750" lvl="1" marL="914400" rtl="0" algn="l">
              <a:lnSpc>
                <a:spcPct val="150000"/>
              </a:lnSpc>
              <a:spcBef>
                <a:spcPts val="500"/>
              </a:spcBef>
              <a:spcAft>
                <a:spcPts val="0"/>
              </a:spcAft>
              <a:buSzPts val="2000"/>
              <a:buFont typeface="Noto Sans Symbols"/>
              <a:buChar char="❑"/>
            </a:pPr>
            <a:r>
              <a:rPr b="1" lang="en-GB">
                <a:solidFill>
                  <a:schemeClr val="accent6"/>
                </a:solidFill>
                <a:latin typeface="Arial"/>
                <a:ea typeface="Arial"/>
                <a:cs typeface="Arial"/>
                <a:sym typeface="Arial"/>
              </a:rPr>
              <a:t>Involvement of users in development of the system</a:t>
            </a:r>
            <a:endParaRPr/>
          </a:p>
          <a:p>
            <a:pPr indent="-285750" lvl="1" marL="914400" rtl="0" algn="l">
              <a:lnSpc>
                <a:spcPct val="150000"/>
              </a:lnSpc>
              <a:spcBef>
                <a:spcPts val="500"/>
              </a:spcBef>
              <a:spcAft>
                <a:spcPts val="0"/>
              </a:spcAft>
              <a:buSzPts val="2000"/>
              <a:buFont typeface="Noto Sans Symbols"/>
              <a:buChar char="❑"/>
            </a:pPr>
            <a:r>
              <a:rPr b="1" lang="en-GB">
                <a:solidFill>
                  <a:schemeClr val="accent6"/>
                </a:solidFill>
                <a:latin typeface="Arial"/>
                <a:ea typeface="Arial"/>
                <a:cs typeface="Arial"/>
                <a:sym typeface="Arial"/>
              </a:rPr>
              <a:t>Showcasing the benefits and added value</a:t>
            </a:r>
            <a:endParaRPr/>
          </a:p>
          <a:p>
            <a:pPr indent="-285750" lvl="1" marL="914400" rtl="0" algn="l">
              <a:lnSpc>
                <a:spcPct val="150000"/>
              </a:lnSpc>
              <a:spcBef>
                <a:spcPts val="500"/>
              </a:spcBef>
              <a:spcAft>
                <a:spcPts val="0"/>
              </a:spcAft>
              <a:buSzPts val="2000"/>
              <a:buFont typeface="Noto Sans Symbols"/>
              <a:buChar char="❑"/>
            </a:pPr>
            <a:r>
              <a:rPr b="1" lang="en-GB">
                <a:solidFill>
                  <a:schemeClr val="accent6"/>
                </a:solidFill>
                <a:latin typeface="Arial"/>
                <a:ea typeface="Arial"/>
                <a:cs typeface="Arial"/>
                <a:sym typeface="Arial"/>
              </a:rPr>
              <a:t>Capacity building for users</a:t>
            </a:r>
            <a:endParaRPr/>
          </a:p>
          <a:p>
            <a:pPr indent="0" lvl="1" marL="0" rtl="0" algn="just">
              <a:lnSpc>
                <a:spcPct val="107000"/>
              </a:lnSpc>
              <a:spcBef>
                <a:spcPts val="1000"/>
              </a:spcBef>
              <a:spcAft>
                <a:spcPts val="600"/>
              </a:spcAft>
              <a:buSzPts val="2000"/>
              <a:buNone/>
            </a:pPr>
            <a:r>
              <a:t/>
            </a:r>
            <a:endParaRPr b="1" sz="1600">
              <a:solidFill>
                <a:srgbClr val="008F5C"/>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1"/>
          <p:cNvSpPr txBox="1"/>
          <p:nvPr>
            <p:ph type="title"/>
          </p:nvPr>
        </p:nvSpPr>
        <p:spPr>
          <a:xfrm>
            <a:off x="1509204" y="0"/>
            <a:ext cx="8833281" cy="103470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E3048"/>
              </a:buClr>
              <a:buSzPts val="3600"/>
              <a:buFont typeface="DM Sans Medium"/>
              <a:buNone/>
            </a:pPr>
            <a:r>
              <a:rPr lang="en-GB" sz="3200"/>
              <a:t>Conclusions</a:t>
            </a:r>
            <a:endParaRPr/>
          </a:p>
        </p:txBody>
      </p:sp>
      <p:sp>
        <p:nvSpPr>
          <p:cNvPr id="121" name="Google Shape;121;p11"/>
          <p:cNvSpPr txBox="1"/>
          <p:nvPr>
            <p:ph idx="1" type="body"/>
          </p:nvPr>
        </p:nvSpPr>
        <p:spPr>
          <a:xfrm>
            <a:off x="1491449" y="1109711"/>
            <a:ext cx="9925234" cy="529109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1000"/>
              </a:spcBef>
              <a:spcAft>
                <a:spcPts val="0"/>
              </a:spcAft>
              <a:buSzPts val="2400"/>
              <a:buFont typeface="Arial"/>
              <a:buChar char="•"/>
            </a:pPr>
            <a:r>
              <a:rPr b="1" lang="en-GB" sz="2000">
                <a:latin typeface="Arial"/>
                <a:ea typeface="Arial"/>
                <a:cs typeface="Arial"/>
                <a:sym typeface="Arial"/>
              </a:rPr>
              <a:t>Always crisis change comes with the good and the worse things:</a:t>
            </a:r>
            <a:endParaRPr/>
          </a:p>
          <a:p>
            <a:pPr indent="0" lvl="0" marL="76200" rtl="0" algn="l">
              <a:lnSpc>
                <a:spcPct val="90000"/>
              </a:lnSpc>
              <a:spcBef>
                <a:spcPts val="1000"/>
              </a:spcBef>
              <a:spcAft>
                <a:spcPts val="0"/>
              </a:spcAft>
              <a:buSzPts val="2400"/>
              <a:buNone/>
            </a:pPr>
            <a:r>
              <a:rPr lang="en-GB" sz="2000">
                <a:latin typeface="Arial"/>
                <a:ea typeface="Arial"/>
                <a:cs typeface="Arial"/>
                <a:sym typeface="Arial"/>
              </a:rPr>
              <a:t> </a:t>
            </a:r>
            <a:endParaRPr/>
          </a:p>
          <a:p>
            <a:pPr indent="-457200" lvl="1" marL="914400" rtl="0" algn="l">
              <a:lnSpc>
                <a:spcPct val="90000"/>
              </a:lnSpc>
              <a:spcBef>
                <a:spcPts val="500"/>
              </a:spcBef>
              <a:spcAft>
                <a:spcPts val="0"/>
              </a:spcAft>
              <a:buSzPts val="2000"/>
              <a:buFont typeface="Noto Sans Symbols"/>
              <a:buChar char="❑"/>
            </a:pPr>
            <a:r>
              <a:rPr lang="en-GB" sz="2000">
                <a:solidFill>
                  <a:schemeClr val="accent6"/>
                </a:solidFill>
                <a:latin typeface="Arial"/>
                <a:ea typeface="Arial"/>
                <a:cs typeface="Arial"/>
                <a:sym typeface="Arial"/>
              </a:rPr>
              <a:t>Good things –case of data ecosystem </a:t>
            </a:r>
            <a:endParaRPr/>
          </a:p>
          <a:p>
            <a:pPr indent="-457200" lvl="2" marL="1371600" rtl="0" algn="l">
              <a:lnSpc>
                <a:spcPct val="90000"/>
              </a:lnSpc>
              <a:spcBef>
                <a:spcPts val="500"/>
              </a:spcBef>
              <a:spcAft>
                <a:spcPts val="0"/>
              </a:spcAft>
              <a:buSzPts val="1800"/>
              <a:buFont typeface="Noto Sans Symbols"/>
              <a:buChar char="❑"/>
            </a:pPr>
            <a:r>
              <a:rPr b="0" lang="en-GB" sz="2000">
                <a:solidFill>
                  <a:schemeClr val="accent6"/>
                </a:solidFill>
                <a:latin typeface="Arial"/>
                <a:ea typeface="Arial"/>
                <a:cs typeface="Arial"/>
                <a:sym typeface="Arial"/>
              </a:rPr>
              <a:t>Learn new skills</a:t>
            </a:r>
            <a:endParaRPr/>
          </a:p>
          <a:p>
            <a:pPr indent="-457200" lvl="2" marL="1371600" rtl="0" algn="l">
              <a:lnSpc>
                <a:spcPct val="90000"/>
              </a:lnSpc>
              <a:spcBef>
                <a:spcPts val="500"/>
              </a:spcBef>
              <a:spcAft>
                <a:spcPts val="0"/>
              </a:spcAft>
              <a:buSzPts val="1800"/>
              <a:buFont typeface="Noto Sans Symbols"/>
              <a:buChar char="❑"/>
            </a:pPr>
            <a:r>
              <a:rPr b="0" lang="en-GB" sz="2000">
                <a:solidFill>
                  <a:schemeClr val="accent6"/>
                </a:solidFill>
                <a:latin typeface="Arial"/>
                <a:ea typeface="Arial"/>
                <a:cs typeface="Arial"/>
                <a:sym typeface="Arial"/>
              </a:rPr>
              <a:t>Make working environment easier and more adaptable </a:t>
            </a:r>
            <a:endParaRPr/>
          </a:p>
          <a:p>
            <a:pPr indent="-457200" lvl="2" marL="1371600" rtl="0" algn="l">
              <a:lnSpc>
                <a:spcPct val="90000"/>
              </a:lnSpc>
              <a:spcBef>
                <a:spcPts val="500"/>
              </a:spcBef>
              <a:spcAft>
                <a:spcPts val="0"/>
              </a:spcAft>
              <a:buSzPts val="1800"/>
              <a:buFont typeface="Noto Sans Symbols"/>
              <a:buChar char="❑"/>
            </a:pPr>
            <a:r>
              <a:rPr b="0" lang="en-GB" sz="2000">
                <a:solidFill>
                  <a:schemeClr val="accent6"/>
                </a:solidFill>
                <a:latin typeface="Arial"/>
                <a:ea typeface="Arial"/>
                <a:cs typeface="Arial"/>
                <a:sym typeface="Arial"/>
              </a:rPr>
              <a:t>Quick cope on the crisis change </a:t>
            </a:r>
            <a:endParaRPr/>
          </a:p>
          <a:p>
            <a:pPr indent="0" lvl="2" marL="914400" rtl="0" algn="l">
              <a:lnSpc>
                <a:spcPct val="90000"/>
              </a:lnSpc>
              <a:spcBef>
                <a:spcPts val="500"/>
              </a:spcBef>
              <a:spcAft>
                <a:spcPts val="0"/>
              </a:spcAft>
              <a:buSzPts val="1800"/>
              <a:buNone/>
            </a:pPr>
            <a:r>
              <a:t/>
            </a:r>
            <a:endParaRPr b="0" sz="2000">
              <a:solidFill>
                <a:schemeClr val="accent6"/>
              </a:solidFill>
              <a:latin typeface="Arial"/>
              <a:ea typeface="Arial"/>
              <a:cs typeface="Arial"/>
              <a:sym typeface="Arial"/>
            </a:endParaRPr>
          </a:p>
          <a:p>
            <a:pPr indent="-457200" lvl="1" marL="914400" rtl="0" algn="l">
              <a:lnSpc>
                <a:spcPct val="90000"/>
              </a:lnSpc>
              <a:spcBef>
                <a:spcPts val="500"/>
              </a:spcBef>
              <a:spcAft>
                <a:spcPts val="0"/>
              </a:spcAft>
              <a:buSzPts val="2000"/>
              <a:buFont typeface="Noto Sans Symbols"/>
              <a:buChar char="❑"/>
            </a:pPr>
            <a:r>
              <a:rPr lang="en-GB" sz="2000">
                <a:solidFill>
                  <a:schemeClr val="accent6"/>
                </a:solidFill>
                <a:latin typeface="Arial"/>
                <a:ea typeface="Arial"/>
                <a:cs typeface="Arial"/>
                <a:sym typeface="Arial"/>
              </a:rPr>
              <a:t>Worse things </a:t>
            </a:r>
            <a:endParaRPr/>
          </a:p>
          <a:p>
            <a:pPr indent="-457200" lvl="2" marL="1371600" rtl="0" algn="l">
              <a:lnSpc>
                <a:spcPct val="90000"/>
              </a:lnSpc>
              <a:spcBef>
                <a:spcPts val="500"/>
              </a:spcBef>
              <a:spcAft>
                <a:spcPts val="0"/>
              </a:spcAft>
              <a:buSzPts val="1800"/>
              <a:buFont typeface="Noto Sans Symbols"/>
              <a:buChar char="❑"/>
            </a:pPr>
            <a:r>
              <a:rPr b="0" lang="en-GB" sz="2000">
                <a:solidFill>
                  <a:schemeClr val="accent6"/>
                </a:solidFill>
                <a:latin typeface="Arial"/>
                <a:ea typeface="Arial"/>
                <a:cs typeface="Arial"/>
                <a:sym typeface="Arial"/>
              </a:rPr>
              <a:t>Leave out those who persist on traditional working environment </a:t>
            </a:r>
            <a:endParaRPr/>
          </a:p>
          <a:p>
            <a:pPr indent="-228600" lvl="2" marL="1371600" rtl="0" algn="l">
              <a:lnSpc>
                <a:spcPct val="90000"/>
              </a:lnSpc>
              <a:spcBef>
                <a:spcPts val="500"/>
              </a:spcBef>
              <a:spcAft>
                <a:spcPts val="0"/>
              </a:spcAft>
              <a:buSzPts val="1800"/>
              <a:buNone/>
            </a:pPr>
            <a:r>
              <a:t/>
            </a:r>
            <a:endParaRPr sz="2000">
              <a:solidFill>
                <a:schemeClr val="accent2"/>
              </a:solidFill>
              <a:latin typeface="Arial"/>
              <a:ea typeface="Arial"/>
              <a:cs typeface="Arial"/>
              <a:sym typeface="Arial"/>
            </a:endParaRPr>
          </a:p>
          <a:p>
            <a:pPr indent="-285750" lvl="0" marL="285750" rtl="0" algn="l">
              <a:lnSpc>
                <a:spcPct val="90000"/>
              </a:lnSpc>
              <a:spcBef>
                <a:spcPts val="1000"/>
              </a:spcBef>
              <a:spcAft>
                <a:spcPts val="0"/>
              </a:spcAft>
              <a:buSzPts val="2400"/>
              <a:buFont typeface="Arial"/>
              <a:buChar char="•"/>
            </a:pPr>
            <a:r>
              <a:rPr b="1" lang="en-GB" sz="2000">
                <a:latin typeface="Arial"/>
                <a:ea typeface="Arial"/>
                <a:cs typeface="Arial"/>
                <a:sym typeface="Arial"/>
              </a:rPr>
              <a:t>M&amp;E practitioners must keep themselves up to date with new trends in MEL- New evaluation methods, technological innovation etc</a:t>
            </a:r>
            <a:endParaRPr/>
          </a:p>
          <a:p>
            <a:pPr indent="0" lvl="1" marL="0" rtl="0" algn="just">
              <a:lnSpc>
                <a:spcPct val="107000"/>
              </a:lnSpc>
              <a:spcBef>
                <a:spcPts val="1000"/>
              </a:spcBef>
              <a:spcAft>
                <a:spcPts val="600"/>
              </a:spcAft>
              <a:buSzPts val="2000"/>
              <a:buNone/>
            </a:pPr>
            <a:r>
              <a:t/>
            </a:r>
            <a:endParaRPr b="1" sz="1600">
              <a:solidFill>
                <a:srgbClr val="008F5C"/>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2"/>
          <p:cNvSpPr txBox="1"/>
          <p:nvPr>
            <p:ph type="title"/>
          </p:nvPr>
        </p:nvSpPr>
        <p:spPr>
          <a:xfrm>
            <a:off x="124287" y="1133301"/>
            <a:ext cx="11967099" cy="56233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E3048"/>
              </a:buClr>
              <a:buSzPts val="3600"/>
              <a:buFont typeface="DM Sans Medium"/>
              <a:buNone/>
            </a:pPr>
            <a:r>
              <a:rPr lang="en-GB" sz="3200"/>
              <a:t>Demo on Dashboard-Final product of data ecosystem </a:t>
            </a:r>
            <a:endParaRPr/>
          </a:p>
        </p:txBody>
      </p:sp>
      <p:sp>
        <p:nvSpPr>
          <p:cNvPr id="127" name="Google Shape;127;p12"/>
          <p:cNvSpPr txBox="1"/>
          <p:nvPr>
            <p:ph idx="1" type="body"/>
          </p:nvPr>
        </p:nvSpPr>
        <p:spPr>
          <a:xfrm>
            <a:off x="722083" y="1938251"/>
            <a:ext cx="10312860" cy="4919749"/>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t/>
            </a:r>
            <a:endParaRPr sz="1800">
              <a:latin typeface="Arial"/>
              <a:ea typeface="Arial"/>
              <a:cs typeface="Arial"/>
              <a:sym typeface="Arial"/>
            </a:endParaRPr>
          </a:p>
          <a:p>
            <a:pPr indent="0" lvl="0" marL="76200" rtl="0" algn="l">
              <a:lnSpc>
                <a:spcPct val="90000"/>
              </a:lnSpc>
              <a:spcBef>
                <a:spcPts val="1000"/>
              </a:spcBef>
              <a:spcAft>
                <a:spcPts val="0"/>
              </a:spcAft>
              <a:buSzPts val="2400"/>
              <a:buNone/>
            </a:pPr>
            <a:r>
              <a:t/>
            </a:r>
            <a:endParaRPr sz="1800">
              <a:latin typeface="Arial"/>
              <a:ea typeface="Arial"/>
              <a:cs typeface="Arial"/>
              <a:sym typeface="Arial"/>
            </a:endParaRPr>
          </a:p>
        </p:txBody>
      </p:sp>
      <p:pic>
        <p:nvPicPr>
          <p:cNvPr id="128" name="Google Shape;128;p12"/>
          <p:cNvPicPr preferRelativeResize="0"/>
          <p:nvPr/>
        </p:nvPicPr>
        <p:blipFill rotWithShape="1">
          <a:blip r:embed="rId3">
            <a:alphaModFix/>
          </a:blip>
          <a:srcRect b="0" l="0" r="0" t="0"/>
          <a:stretch/>
        </p:blipFill>
        <p:spPr>
          <a:xfrm>
            <a:off x="124287" y="1938250"/>
            <a:ext cx="5269113" cy="3361719"/>
          </a:xfrm>
          <a:prstGeom prst="rect">
            <a:avLst/>
          </a:prstGeom>
          <a:noFill/>
          <a:ln>
            <a:noFill/>
          </a:ln>
        </p:spPr>
      </p:pic>
      <p:pic>
        <p:nvPicPr>
          <p:cNvPr id="129" name="Google Shape;129;p12"/>
          <p:cNvPicPr preferRelativeResize="0"/>
          <p:nvPr/>
        </p:nvPicPr>
        <p:blipFill rotWithShape="1">
          <a:blip r:embed="rId4">
            <a:alphaModFix/>
          </a:blip>
          <a:srcRect b="0" l="0" r="0" t="0"/>
          <a:stretch/>
        </p:blipFill>
        <p:spPr>
          <a:xfrm>
            <a:off x="5592242" y="1938251"/>
            <a:ext cx="6116147" cy="37552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title"/>
          </p:nvPr>
        </p:nvSpPr>
        <p:spPr>
          <a:xfrm>
            <a:off x="112450" y="1076922"/>
            <a:ext cx="11967099" cy="562334"/>
          </a:xfrm>
          <a:prstGeom prst="rect">
            <a:avLst/>
          </a:prstGeom>
          <a:noFill/>
          <a:ln>
            <a:noFill/>
          </a:ln>
        </p:spPr>
        <p:txBody>
          <a:bodyPr anchorCtr="0" anchor="ctr" bIns="45700" lIns="91425" spcFirstLastPara="1" rIns="91425" wrap="square" tIns="45700">
            <a:noAutofit/>
          </a:bodyPr>
          <a:lstStyle/>
          <a:p>
            <a:pPr indent="0" lvl="0" marL="0" rtl="0" algn="l">
              <a:lnSpc>
                <a:spcPct val="107000"/>
              </a:lnSpc>
              <a:spcBef>
                <a:spcPts val="0"/>
              </a:spcBef>
              <a:spcAft>
                <a:spcPts val="800"/>
              </a:spcAft>
              <a:buSzPts val="3600"/>
              <a:buNone/>
            </a:pPr>
            <a:r>
              <a:rPr lang="en-GB" sz="1800">
                <a:latin typeface="Calibri"/>
                <a:ea typeface="Calibri"/>
                <a:cs typeface="Calibri"/>
                <a:sym typeface="Calibri"/>
              </a:rPr>
              <a:t>Special thank you to our partners. </a:t>
            </a:r>
            <a:endParaRPr sz="1800">
              <a:latin typeface="Calibri"/>
              <a:ea typeface="Calibri"/>
              <a:cs typeface="Calibri"/>
              <a:sym typeface="Calibri"/>
            </a:endParaRPr>
          </a:p>
        </p:txBody>
      </p:sp>
      <p:sp>
        <p:nvSpPr>
          <p:cNvPr id="135" name="Google Shape;135;p13"/>
          <p:cNvSpPr txBox="1"/>
          <p:nvPr>
            <p:ph idx="1" type="body"/>
          </p:nvPr>
        </p:nvSpPr>
        <p:spPr>
          <a:xfrm>
            <a:off x="722083" y="1938251"/>
            <a:ext cx="10312860" cy="4919749"/>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t/>
            </a:r>
            <a:endParaRPr sz="1800">
              <a:latin typeface="Arial"/>
              <a:ea typeface="Arial"/>
              <a:cs typeface="Arial"/>
              <a:sym typeface="Arial"/>
            </a:endParaRPr>
          </a:p>
          <a:p>
            <a:pPr indent="0" lvl="0" marL="76200" rtl="0" algn="l">
              <a:lnSpc>
                <a:spcPct val="90000"/>
              </a:lnSpc>
              <a:spcBef>
                <a:spcPts val="1000"/>
              </a:spcBef>
              <a:spcAft>
                <a:spcPts val="0"/>
              </a:spcAft>
              <a:buSzPts val="2400"/>
              <a:buNone/>
            </a:pPr>
            <a:r>
              <a:t/>
            </a:r>
            <a:endParaRPr sz="1800">
              <a:latin typeface="Arial"/>
              <a:ea typeface="Arial"/>
              <a:cs typeface="Arial"/>
              <a:sym typeface="Arial"/>
            </a:endParaRPr>
          </a:p>
        </p:txBody>
      </p:sp>
      <p:pic>
        <p:nvPicPr>
          <p:cNvPr id="136" name="Google Shape;136;p13"/>
          <p:cNvPicPr preferRelativeResize="0"/>
          <p:nvPr/>
        </p:nvPicPr>
        <p:blipFill rotWithShape="1">
          <a:blip r:embed="rId3">
            <a:alphaModFix/>
          </a:blip>
          <a:srcRect b="0" l="0" r="0" t="0"/>
          <a:stretch/>
        </p:blipFill>
        <p:spPr>
          <a:xfrm>
            <a:off x="4696487" y="3429000"/>
            <a:ext cx="3126447" cy="797301"/>
          </a:xfrm>
          <a:prstGeom prst="rect">
            <a:avLst/>
          </a:prstGeom>
          <a:noFill/>
          <a:ln>
            <a:noFill/>
          </a:ln>
        </p:spPr>
      </p:pic>
      <p:pic>
        <p:nvPicPr>
          <p:cNvPr descr="Logo, company name&#10;&#10;Description automatically generated" id="137" name="Google Shape;137;p13"/>
          <p:cNvPicPr preferRelativeResize="0"/>
          <p:nvPr/>
        </p:nvPicPr>
        <p:blipFill rotWithShape="1">
          <a:blip r:embed="rId4">
            <a:alphaModFix/>
          </a:blip>
          <a:srcRect b="0" l="0" r="0" t="0"/>
          <a:stretch/>
        </p:blipFill>
        <p:spPr>
          <a:xfrm>
            <a:off x="286869" y="1481255"/>
            <a:ext cx="4057514" cy="1594388"/>
          </a:xfrm>
          <a:prstGeom prst="rect">
            <a:avLst/>
          </a:prstGeom>
          <a:noFill/>
          <a:ln>
            <a:noFill/>
          </a:ln>
        </p:spPr>
      </p:pic>
      <p:pic>
        <p:nvPicPr>
          <p:cNvPr id="138" name="Google Shape;138;p13"/>
          <p:cNvPicPr preferRelativeResize="0"/>
          <p:nvPr/>
        </p:nvPicPr>
        <p:blipFill rotWithShape="1">
          <a:blip r:embed="rId5">
            <a:alphaModFix/>
          </a:blip>
          <a:srcRect b="0" l="0" r="0" t="0"/>
          <a:stretch/>
        </p:blipFill>
        <p:spPr>
          <a:xfrm>
            <a:off x="9216718" y="5445471"/>
            <a:ext cx="2610386" cy="1096768"/>
          </a:xfrm>
          <a:prstGeom prst="rect">
            <a:avLst/>
          </a:prstGeom>
          <a:noFill/>
          <a:ln>
            <a:noFill/>
          </a:ln>
        </p:spPr>
      </p:pic>
      <p:pic>
        <p:nvPicPr>
          <p:cNvPr id="139" name="Google Shape;139;p13"/>
          <p:cNvPicPr preferRelativeResize="0"/>
          <p:nvPr/>
        </p:nvPicPr>
        <p:blipFill rotWithShape="1">
          <a:blip r:embed="rId6">
            <a:alphaModFix/>
          </a:blip>
          <a:srcRect b="0" l="0" r="0" t="0"/>
          <a:stretch/>
        </p:blipFill>
        <p:spPr>
          <a:xfrm>
            <a:off x="9310172" y="1543399"/>
            <a:ext cx="2120851" cy="1293956"/>
          </a:xfrm>
          <a:prstGeom prst="rect">
            <a:avLst/>
          </a:prstGeom>
          <a:noFill/>
          <a:ln>
            <a:noFill/>
          </a:ln>
        </p:spPr>
      </p:pic>
      <p:pic>
        <p:nvPicPr>
          <p:cNvPr id="140" name="Google Shape;140;p13"/>
          <p:cNvPicPr preferRelativeResize="0"/>
          <p:nvPr/>
        </p:nvPicPr>
        <p:blipFill rotWithShape="1">
          <a:blip r:embed="rId7">
            <a:alphaModFix/>
          </a:blip>
          <a:srcRect b="56678" l="20118" r="27558" t="32032"/>
          <a:stretch/>
        </p:blipFill>
        <p:spPr>
          <a:xfrm>
            <a:off x="722083" y="5993855"/>
            <a:ext cx="1851660" cy="565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2"/>
          <p:cNvSpPr txBox="1"/>
          <p:nvPr>
            <p:ph type="title"/>
          </p:nvPr>
        </p:nvSpPr>
        <p:spPr>
          <a:xfrm>
            <a:off x="483092" y="1517011"/>
            <a:ext cx="10515600" cy="3561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E3048"/>
              </a:buClr>
              <a:buSzPts val="3600"/>
              <a:buFont typeface="DM Sans Medium"/>
              <a:buNone/>
            </a:pPr>
            <a:r>
              <a:rPr lang="en-GB" sz="2800"/>
              <a:t>Contents</a:t>
            </a:r>
            <a:endParaRPr/>
          </a:p>
        </p:txBody>
      </p:sp>
      <p:sp>
        <p:nvSpPr>
          <p:cNvPr id="60" name="Google Shape;60;p2"/>
          <p:cNvSpPr txBox="1"/>
          <p:nvPr>
            <p:ph idx="1" type="body"/>
          </p:nvPr>
        </p:nvSpPr>
        <p:spPr>
          <a:xfrm>
            <a:off x="838198" y="2138352"/>
            <a:ext cx="10515599" cy="4413368"/>
          </a:xfrm>
          <a:prstGeom prst="rect">
            <a:avLst/>
          </a:prstGeom>
          <a:noFill/>
          <a:ln>
            <a:noFill/>
          </a:ln>
        </p:spPr>
        <p:txBody>
          <a:bodyPr anchorCtr="0" anchor="t" bIns="45700" lIns="91425" spcFirstLastPara="1" rIns="91425" wrap="square" tIns="45700">
            <a:noAutofit/>
          </a:bodyPr>
          <a:lstStyle/>
          <a:p>
            <a:pPr indent="-285750" lvl="1" marL="285750" rtl="0" algn="just">
              <a:lnSpc>
                <a:spcPct val="117000"/>
              </a:lnSpc>
              <a:spcBef>
                <a:spcPts val="1000"/>
              </a:spcBef>
              <a:spcAft>
                <a:spcPts val="0"/>
              </a:spcAft>
              <a:buSzPts val="2000"/>
              <a:buFont typeface="Arial"/>
              <a:buChar char="•"/>
            </a:pPr>
            <a:r>
              <a:rPr b="1" lang="en-GB" sz="1800">
                <a:solidFill>
                  <a:srgbClr val="548135"/>
                </a:solidFill>
                <a:latin typeface="Arial"/>
                <a:ea typeface="Arial"/>
                <a:cs typeface="Arial"/>
                <a:sym typeface="Arial"/>
              </a:rPr>
              <a:t>About VVOB programme and why Data Ecosystem</a:t>
            </a:r>
            <a:endParaRPr/>
          </a:p>
          <a:p>
            <a:pPr indent="-285750" lvl="1" marL="285750" rtl="0" algn="just">
              <a:lnSpc>
                <a:spcPct val="117000"/>
              </a:lnSpc>
              <a:spcBef>
                <a:spcPts val="1600"/>
              </a:spcBef>
              <a:spcAft>
                <a:spcPts val="0"/>
              </a:spcAft>
              <a:buSzPts val="2000"/>
              <a:buFont typeface="Arial"/>
              <a:buChar char="•"/>
            </a:pPr>
            <a:r>
              <a:rPr b="1" lang="en-GB" sz="1800">
                <a:solidFill>
                  <a:srgbClr val="548135"/>
                </a:solidFill>
                <a:latin typeface="Arial"/>
                <a:ea typeface="Arial"/>
                <a:cs typeface="Arial"/>
                <a:sym typeface="Arial"/>
              </a:rPr>
              <a:t>Which data is included in the Data Ecosystem</a:t>
            </a:r>
            <a:endParaRPr/>
          </a:p>
          <a:p>
            <a:pPr indent="-285750" lvl="1" marL="285750" rtl="0" algn="just">
              <a:lnSpc>
                <a:spcPct val="117000"/>
              </a:lnSpc>
              <a:spcBef>
                <a:spcPts val="1600"/>
              </a:spcBef>
              <a:spcAft>
                <a:spcPts val="0"/>
              </a:spcAft>
              <a:buSzPts val="2000"/>
              <a:buFont typeface="Arial"/>
              <a:buChar char="•"/>
            </a:pPr>
            <a:r>
              <a:rPr b="1" lang="en-GB" sz="1800">
                <a:solidFill>
                  <a:srgbClr val="548135"/>
                </a:solidFill>
                <a:latin typeface="Arial"/>
                <a:ea typeface="Arial"/>
                <a:cs typeface="Arial"/>
                <a:sym typeface="Arial"/>
              </a:rPr>
              <a:t>Process followed to automate the system </a:t>
            </a:r>
            <a:endParaRPr/>
          </a:p>
          <a:p>
            <a:pPr indent="-285750" lvl="1" marL="285750" rtl="0" algn="just">
              <a:lnSpc>
                <a:spcPct val="117000"/>
              </a:lnSpc>
              <a:spcBef>
                <a:spcPts val="1600"/>
              </a:spcBef>
              <a:spcAft>
                <a:spcPts val="0"/>
              </a:spcAft>
              <a:buSzPts val="2000"/>
              <a:buFont typeface="Arial"/>
              <a:buChar char="•"/>
            </a:pPr>
            <a:r>
              <a:rPr b="1" lang="en-GB" sz="1800">
                <a:solidFill>
                  <a:srgbClr val="548135"/>
                </a:solidFill>
                <a:latin typeface="Arial"/>
                <a:ea typeface="Arial"/>
                <a:cs typeface="Arial"/>
                <a:sym typeface="Arial"/>
              </a:rPr>
              <a:t>Data Ecosystem Architecture- Things done differently in M&amp;E aspects to build resilience </a:t>
            </a:r>
            <a:endParaRPr/>
          </a:p>
          <a:p>
            <a:pPr indent="-285750" lvl="1" marL="285750" rtl="0" algn="just">
              <a:lnSpc>
                <a:spcPct val="117000"/>
              </a:lnSpc>
              <a:spcBef>
                <a:spcPts val="1600"/>
              </a:spcBef>
              <a:spcAft>
                <a:spcPts val="0"/>
              </a:spcAft>
              <a:buSzPts val="2000"/>
              <a:buFont typeface="Arial"/>
              <a:buChar char="•"/>
            </a:pPr>
            <a:r>
              <a:rPr b="1" lang="en-GB" sz="1800">
                <a:solidFill>
                  <a:srgbClr val="548135"/>
                </a:solidFill>
                <a:latin typeface="Arial"/>
                <a:ea typeface="Arial"/>
                <a:cs typeface="Arial"/>
                <a:sym typeface="Arial"/>
              </a:rPr>
              <a:t>What changes the system has brought?</a:t>
            </a:r>
            <a:endParaRPr/>
          </a:p>
          <a:p>
            <a:pPr indent="-285750" lvl="1" marL="285750" rtl="0" algn="just">
              <a:lnSpc>
                <a:spcPct val="117000"/>
              </a:lnSpc>
              <a:spcBef>
                <a:spcPts val="1600"/>
              </a:spcBef>
              <a:spcAft>
                <a:spcPts val="0"/>
              </a:spcAft>
              <a:buSzPts val="2000"/>
              <a:buFont typeface="Arial"/>
              <a:buChar char="•"/>
            </a:pPr>
            <a:r>
              <a:rPr b="1" lang="en-GB" sz="1800">
                <a:solidFill>
                  <a:srgbClr val="548135"/>
                </a:solidFill>
                <a:latin typeface="Arial"/>
                <a:ea typeface="Arial"/>
                <a:cs typeface="Arial"/>
                <a:sym typeface="Arial"/>
              </a:rPr>
              <a:t>Challenges &amp; lessons learned</a:t>
            </a:r>
            <a:endParaRPr/>
          </a:p>
          <a:p>
            <a:pPr indent="-285750" lvl="1" marL="285750" rtl="0" algn="just">
              <a:lnSpc>
                <a:spcPct val="117000"/>
              </a:lnSpc>
              <a:spcBef>
                <a:spcPts val="1600"/>
              </a:spcBef>
              <a:spcAft>
                <a:spcPts val="0"/>
              </a:spcAft>
              <a:buSzPts val="2000"/>
              <a:buFont typeface="Arial"/>
              <a:buChar char="•"/>
            </a:pPr>
            <a:r>
              <a:rPr b="1" lang="en-GB" sz="1800">
                <a:solidFill>
                  <a:srgbClr val="548135"/>
                </a:solidFill>
                <a:latin typeface="Arial"/>
                <a:ea typeface="Arial"/>
                <a:cs typeface="Arial"/>
                <a:sym typeface="Arial"/>
              </a:rPr>
              <a:t>Conclusion – what to keep in mind as M&amp;E practitioners </a:t>
            </a:r>
            <a:endParaRPr/>
          </a:p>
          <a:p>
            <a:pPr indent="-285750" lvl="1" marL="285750" rtl="0" algn="just">
              <a:lnSpc>
                <a:spcPct val="117000"/>
              </a:lnSpc>
              <a:spcBef>
                <a:spcPts val="1600"/>
              </a:spcBef>
              <a:spcAft>
                <a:spcPts val="600"/>
              </a:spcAft>
              <a:buSzPts val="2000"/>
              <a:buFont typeface="Arial"/>
              <a:buChar char="•"/>
            </a:pPr>
            <a:r>
              <a:rPr b="1" lang="en-GB" sz="1800">
                <a:solidFill>
                  <a:srgbClr val="548135"/>
                </a:solidFill>
                <a:latin typeface="Arial"/>
                <a:ea typeface="Arial"/>
                <a:cs typeface="Arial"/>
                <a:sym typeface="Arial"/>
              </a:rPr>
              <a:t>Domo on dashboard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3"/>
          <p:cNvSpPr txBox="1"/>
          <p:nvPr>
            <p:ph type="title"/>
          </p:nvPr>
        </p:nvSpPr>
        <p:spPr>
          <a:xfrm>
            <a:off x="1509204" y="0"/>
            <a:ext cx="8460419" cy="103470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E3048"/>
              </a:buClr>
              <a:buSzPts val="3600"/>
              <a:buFont typeface="DM Sans Medium"/>
              <a:buNone/>
            </a:pPr>
            <a:r>
              <a:rPr lang="en-GB" sz="2800"/>
              <a:t>About VVOB programme and Data Ecosystem</a:t>
            </a:r>
            <a:endParaRPr/>
          </a:p>
        </p:txBody>
      </p:sp>
      <p:sp>
        <p:nvSpPr>
          <p:cNvPr id="66" name="Google Shape;66;p3"/>
          <p:cNvSpPr txBox="1"/>
          <p:nvPr>
            <p:ph idx="1" type="body"/>
          </p:nvPr>
        </p:nvSpPr>
        <p:spPr>
          <a:xfrm>
            <a:off x="1509204" y="1125240"/>
            <a:ext cx="9979644" cy="5823294"/>
          </a:xfrm>
          <a:prstGeom prst="rect">
            <a:avLst/>
          </a:prstGeom>
          <a:noFill/>
          <a:ln>
            <a:noFill/>
          </a:ln>
        </p:spPr>
        <p:txBody>
          <a:bodyPr anchorCtr="0" anchor="t" bIns="45700" lIns="91425" spcFirstLastPara="1" rIns="91425" wrap="square" tIns="45700">
            <a:noAutofit/>
          </a:bodyPr>
          <a:lstStyle/>
          <a:p>
            <a:pPr indent="-285750" lvl="1" marL="285750" rtl="0" algn="l">
              <a:lnSpc>
                <a:spcPct val="117000"/>
              </a:lnSpc>
              <a:spcBef>
                <a:spcPts val="1000"/>
              </a:spcBef>
              <a:spcAft>
                <a:spcPts val="0"/>
              </a:spcAft>
              <a:buSzPts val="2000"/>
              <a:buFont typeface="Arial"/>
              <a:buChar char="•"/>
            </a:pPr>
            <a:r>
              <a:rPr b="1" lang="en-GB" sz="1600">
                <a:solidFill>
                  <a:srgbClr val="548135"/>
                </a:solidFill>
                <a:latin typeface="Arial"/>
                <a:ea typeface="Arial"/>
                <a:cs typeface="Arial"/>
                <a:sym typeface="Arial"/>
              </a:rPr>
              <a:t>VVOB education for Development in Rwanda (VVOB) is implementing Leading, Teaching and Learning Together(LTLT) programme (2018-2021) funded by DGD and the MasterCard Foundation.</a:t>
            </a:r>
            <a:endParaRPr/>
          </a:p>
          <a:p>
            <a:pPr indent="-158750" lvl="1" marL="285750" rtl="0" algn="l">
              <a:lnSpc>
                <a:spcPct val="117000"/>
              </a:lnSpc>
              <a:spcBef>
                <a:spcPts val="1600"/>
              </a:spcBef>
              <a:spcAft>
                <a:spcPts val="0"/>
              </a:spcAft>
              <a:buSzPts val="2000"/>
              <a:buFont typeface="Arial"/>
              <a:buNone/>
            </a:pPr>
            <a:r>
              <a:t/>
            </a:r>
            <a:endParaRPr b="1" sz="1600">
              <a:solidFill>
                <a:srgbClr val="548135"/>
              </a:solidFill>
              <a:latin typeface="Arial"/>
              <a:ea typeface="Arial"/>
              <a:cs typeface="Arial"/>
              <a:sym typeface="Arial"/>
            </a:endParaRPr>
          </a:p>
          <a:p>
            <a:pPr indent="-285750" lvl="1" marL="285750" rtl="0" algn="l">
              <a:lnSpc>
                <a:spcPct val="117000"/>
              </a:lnSpc>
              <a:spcBef>
                <a:spcPts val="1600"/>
              </a:spcBef>
              <a:spcAft>
                <a:spcPts val="0"/>
              </a:spcAft>
              <a:buSzPts val="2000"/>
              <a:buFont typeface="Arial"/>
              <a:buChar char="•"/>
            </a:pPr>
            <a:r>
              <a:rPr b="1" lang="en-GB" sz="1600">
                <a:solidFill>
                  <a:srgbClr val="548135"/>
                </a:solidFill>
                <a:latin typeface="Arial"/>
                <a:ea typeface="Arial"/>
                <a:cs typeface="Arial"/>
                <a:sym typeface="Arial"/>
              </a:rPr>
              <a:t>VVOB works in strategic partnership with the Ministry of Education and in operational partnership with Rwanda Basic Education Board, and the University of Rwanda – College of Education</a:t>
            </a:r>
            <a:endParaRPr/>
          </a:p>
          <a:p>
            <a:pPr indent="0" lvl="1" marL="0" rtl="0" algn="l">
              <a:lnSpc>
                <a:spcPct val="117000"/>
              </a:lnSpc>
              <a:spcBef>
                <a:spcPts val="1600"/>
              </a:spcBef>
              <a:spcAft>
                <a:spcPts val="0"/>
              </a:spcAft>
              <a:buSzPts val="2000"/>
              <a:buNone/>
            </a:pPr>
            <a:r>
              <a:t/>
            </a:r>
            <a:endParaRPr b="1" sz="1600">
              <a:solidFill>
                <a:srgbClr val="548135"/>
              </a:solidFill>
              <a:latin typeface="Arial"/>
              <a:ea typeface="Arial"/>
              <a:cs typeface="Arial"/>
              <a:sym typeface="Arial"/>
            </a:endParaRPr>
          </a:p>
          <a:p>
            <a:pPr indent="-285750" lvl="1" marL="285750" rtl="0" algn="l">
              <a:lnSpc>
                <a:spcPct val="117000"/>
              </a:lnSpc>
              <a:spcBef>
                <a:spcPts val="1600"/>
              </a:spcBef>
              <a:spcAft>
                <a:spcPts val="0"/>
              </a:spcAft>
              <a:buSzPts val="2000"/>
              <a:buFont typeface="Arial"/>
              <a:buChar char="•"/>
            </a:pPr>
            <a:r>
              <a:rPr b="1" lang="en-GB" sz="1600">
                <a:solidFill>
                  <a:srgbClr val="548135"/>
                </a:solidFill>
                <a:latin typeface="Arial"/>
                <a:ea typeface="Arial"/>
                <a:cs typeface="Arial"/>
                <a:sym typeface="Arial"/>
              </a:rPr>
              <a:t>A primary goal of this programme is to improve the quality of basic education in Rwanda by  strengthening the competences of key education actors through improved CPD services and support systems for these actors</a:t>
            </a:r>
            <a:endParaRPr/>
          </a:p>
          <a:p>
            <a:pPr indent="0" lvl="1" marL="0" rtl="0" algn="l">
              <a:lnSpc>
                <a:spcPct val="117000"/>
              </a:lnSpc>
              <a:spcBef>
                <a:spcPts val="1600"/>
              </a:spcBef>
              <a:spcAft>
                <a:spcPts val="0"/>
              </a:spcAft>
              <a:buSzPts val="2000"/>
              <a:buNone/>
            </a:pPr>
            <a:r>
              <a:t/>
            </a:r>
            <a:endParaRPr b="1" sz="1600">
              <a:solidFill>
                <a:srgbClr val="548135"/>
              </a:solidFill>
              <a:latin typeface="Arial"/>
              <a:ea typeface="Arial"/>
              <a:cs typeface="Arial"/>
              <a:sym typeface="Arial"/>
            </a:endParaRPr>
          </a:p>
          <a:p>
            <a:pPr indent="-285750" lvl="1" marL="285750" rtl="0" algn="l">
              <a:lnSpc>
                <a:spcPct val="117000"/>
              </a:lnSpc>
              <a:spcBef>
                <a:spcPts val="1600"/>
              </a:spcBef>
              <a:spcAft>
                <a:spcPts val="0"/>
              </a:spcAft>
              <a:buSzPts val="2000"/>
              <a:buFont typeface="Arial"/>
              <a:buChar char="•"/>
            </a:pPr>
            <a:r>
              <a:rPr b="1" lang="en-GB" sz="1600">
                <a:solidFill>
                  <a:srgbClr val="548135"/>
                </a:solidFill>
                <a:latin typeface="Arial"/>
                <a:ea typeface="Arial"/>
                <a:cs typeface="Arial"/>
                <a:sym typeface="Arial"/>
              </a:rPr>
              <a:t>As part of building resilience, VVOB has shifted the delivery of its CPD training from face-to-face modality to blended or online modality.  </a:t>
            </a:r>
            <a:endParaRPr/>
          </a:p>
          <a:p>
            <a:pPr indent="-285750" lvl="1" marL="285750" rtl="0" algn="l">
              <a:lnSpc>
                <a:spcPct val="117000"/>
              </a:lnSpc>
              <a:spcBef>
                <a:spcPts val="1600"/>
              </a:spcBef>
              <a:spcAft>
                <a:spcPts val="600"/>
              </a:spcAft>
              <a:buSzPts val="2000"/>
              <a:buFont typeface="Arial"/>
              <a:buChar char="•"/>
            </a:pPr>
            <a:r>
              <a:rPr b="1" lang="en-GB" sz="1600">
                <a:solidFill>
                  <a:srgbClr val="548135"/>
                </a:solidFill>
                <a:latin typeface="Arial"/>
                <a:ea typeface="Arial"/>
                <a:cs typeface="Arial"/>
                <a:sym typeface="Arial"/>
              </a:rPr>
              <a:t>During Covid -19 crisis the CPD content was re-designed for online delivery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4"/>
          <p:cNvSpPr txBox="1"/>
          <p:nvPr>
            <p:ph type="title"/>
          </p:nvPr>
        </p:nvSpPr>
        <p:spPr>
          <a:xfrm>
            <a:off x="1509204" y="0"/>
            <a:ext cx="8460419" cy="103470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E3048"/>
              </a:buClr>
              <a:buSzPts val="3600"/>
              <a:buFont typeface="DM Sans Medium"/>
              <a:buNone/>
            </a:pPr>
            <a:r>
              <a:rPr lang="en-GB" sz="2800"/>
              <a:t>About VVOB programme and Data Ecosystem</a:t>
            </a:r>
            <a:endParaRPr/>
          </a:p>
        </p:txBody>
      </p:sp>
      <p:sp>
        <p:nvSpPr>
          <p:cNvPr id="72" name="Google Shape;72;p4"/>
          <p:cNvSpPr txBox="1"/>
          <p:nvPr>
            <p:ph idx="1" type="body"/>
          </p:nvPr>
        </p:nvSpPr>
        <p:spPr>
          <a:xfrm>
            <a:off x="2835050" y="1669000"/>
            <a:ext cx="8010300" cy="4297500"/>
          </a:xfrm>
          <a:prstGeom prst="rect">
            <a:avLst/>
          </a:prstGeom>
          <a:noFill/>
          <a:ln>
            <a:noFill/>
          </a:ln>
        </p:spPr>
        <p:txBody>
          <a:bodyPr anchorCtr="0" anchor="t" bIns="45700" lIns="91425" spcFirstLastPara="1" rIns="91425" wrap="square" tIns="45700">
            <a:noAutofit/>
          </a:bodyPr>
          <a:lstStyle/>
          <a:p>
            <a:pPr indent="-285750" lvl="1" marL="285750" rtl="0" algn="just">
              <a:lnSpc>
                <a:spcPct val="117000"/>
              </a:lnSpc>
              <a:spcBef>
                <a:spcPts val="1000"/>
              </a:spcBef>
              <a:spcAft>
                <a:spcPts val="0"/>
              </a:spcAft>
              <a:buSzPts val="2000"/>
              <a:buFont typeface="Arial"/>
              <a:buChar char="•"/>
            </a:pPr>
            <a:r>
              <a:rPr b="1" lang="en-GB" sz="1800">
                <a:solidFill>
                  <a:srgbClr val="548135"/>
                </a:solidFill>
                <a:latin typeface="Arial"/>
                <a:ea typeface="Arial"/>
                <a:cs typeface="Arial"/>
                <a:sym typeface="Arial"/>
              </a:rPr>
              <a:t>M&amp;E component was also innovated to respond on fast-changing environment and continue collecting data during lockdowns</a:t>
            </a:r>
            <a:endParaRPr/>
          </a:p>
          <a:p>
            <a:pPr indent="-158750" lvl="1" marL="285750" rtl="0" algn="just">
              <a:lnSpc>
                <a:spcPct val="117000"/>
              </a:lnSpc>
              <a:spcBef>
                <a:spcPts val="1600"/>
              </a:spcBef>
              <a:spcAft>
                <a:spcPts val="0"/>
              </a:spcAft>
              <a:buSzPts val="2000"/>
              <a:buFont typeface="Arial"/>
              <a:buNone/>
            </a:pPr>
            <a:r>
              <a:t/>
            </a:r>
            <a:endParaRPr b="1" sz="1800">
              <a:solidFill>
                <a:srgbClr val="548135"/>
              </a:solidFill>
              <a:latin typeface="Arial"/>
              <a:ea typeface="Arial"/>
              <a:cs typeface="Arial"/>
              <a:sym typeface="Arial"/>
            </a:endParaRPr>
          </a:p>
          <a:p>
            <a:pPr indent="-285750" lvl="1" marL="285750" rtl="0" algn="just">
              <a:lnSpc>
                <a:spcPct val="117000"/>
              </a:lnSpc>
              <a:spcBef>
                <a:spcPts val="1600"/>
              </a:spcBef>
              <a:spcAft>
                <a:spcPts val="0"/>
              </a:spcAft>
              <a:buSzPts val="2000"/>
              <a:buFont typeface="Arial"/>
              <a:buChar char="•"/>
            </a:pPr>
            <a:r>
              <a:rPr b="1" lang="en-GB" sz="1800">
                <a:solidFill>
                  <a:srgbClr val="548135"/>
                </a:solidFill>
                <a:latin typeface="Arial"/>
                <a:ea typeface="Arial"/>
                <a:cs typeface="Arial"/>
                <a:sym typeface="Arial"/>
              </a:rPr>
              <a:t>Throughout, VVOB has fully digitized/automated its M&amp;E system through Data Ecosystem to allow M&amp;E data flows from data collection to reporting </a:t>
            </a:r>
            <a:endParaRPr/>
          </a:p>
          <a:p>
            <a:pPr indent="-158750" lvl="1" marL="285750" rtl="0" algn="just">
              <a:lnSpc>
                <a:spcPct val="117000"/>
              </a:lnSpc>
              <a:spcBef>
                <a:spcPts val="1600"/>
              </a:spcBef>
              <a:spcAft>
                <a:spcPts val="0"/>
              </a:spcAft>
              <a:buSzPts val="2000"/>
              <a:buFont typeface="Arial"/>
              <a:buNone/>
            </a:pPr>
            <a:r>
              <a:t/>
            </a:r>
            <a:endParaRPr b="1" sz="1800">
              <a:solidFill>
                <a:srgbClr val="548135"/>
              </a:solidFill>
              <a:latin typeface="Arial"/>
              <a:ea typeface="Arial"/>
              <a:cs typeface="Arial"/>
              <a:sym typeface="Arial"/>
            </a:endParaRPr>
          </a:p>
          <a:p>
            <a:pPr indent="-285750" lvl="1" marL="285750" rtl="0" algn="just">
              <a:lnSpc>
                <a:spcPct val="117000"/>
              </a:lnSpc>
              <a:spcBef>
                <a:spcPts val="1600"/>
              </a:spcBef>
              <a:spcAft>
                <a:spcPts val="600"/>
              </a:spcAft>
              <a:buSzPts val="2000"/>
              <a:buFont typeface="Arial"/>
              <a:buChar char="•"/>
            </a:pPr>
            <a:r>
              <a:rPr b="1" lang="en-GB" sz="1800">
                <a:solidFill>
                  <a:srgbClr val="548135"/>
                </a:solidFill>
                <a:latin typeface="Arial"/>
                <a:ea typeface="Arial"/>
                <a:cs typeface="Arial"/>
                <a:sym typeface="Arial"/>
              </a:rPr>
              <a:t>System also allows more adaptive implementation of the trainings and more effective follow up and adjustments. </a:t>
            </a:r>
            <a:endParaRPr/>
          </a:p>
        </p:txBody>
      </p:sp>
      <p:pic>
        <p:nvPicPr>
          <p:cNvPr descr="Pile of Papers HD Stock Images | Shutterstock" id="73" name="Google Shape;73;p4"/>
          <p:cNvPicPr preferRelativeResize="0"/>
          <p:nvPr/>
        </p:nvPicPr>
        <p:blipFill rotWithShape="1">
          <a:blip r:embed="rId3">
            <a:alphaModFix/>
          </a:blip>
          <a:srcRect b="0" l="0" r="0" t="0"/>
          <a:stretch/>
        </p:blipFill>
        <p:spPr>
          <a:xfrm>
            <a:off x="1430637" y="753099"/>
            <a:ext cx="1426800" cy="1334882"/>
          </a:xfrm>
          <a:prstGeom prst="rect">
            <a:avLst/>
          </a:prstGeom>
          <a:noFill/>
          <a:ln>
            <a:noFill/>
          </a:ln>
        </p:spPr>
      </p:pic>
      <p:pic>
        <p:nvPicPr>
          <p:cNvPr descr="Image result for problem" id="74" name="Google Shape;74;p4"/>
          <p:cNvPicPr preferRelativeResize="0"/>
          <p:nvPr/>
        </p:nvPicPr>
        <p:blipFill rotWithShape="1">
          <a:blip r:embed="rId4">
            <a:alphaModFix/>
          </a:blip>
          <a:srcRect b="0" l="0" r="0" t="0"/>
          <a:stretch/>
        </p:blipFill>
        <p:spPr>
          <a:xfrm>
            <a:off x="10641594" y="4252438"/>
            <a:ext cx="1529893" cy="26055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5"/>
          <p:cNvSpPr txBox="1"/>
          <p:nvPr>
            <p:ph type="title"/>
          </p:nvPr>
        </p:nvSpPr>
        <p:spPr>
          <a:xfrm>
            <a:off x="526775" y="1133301"/>
            <a:ext cx="11092069" cy="56233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E3048"/>
              </a:buClr>
              <a:buSzPts val="3600"/>
              <a:buFont typeface="DM Sans Medium"/>
              <a:buNone/>
            </a:pPr>
            <a:r>
              <a:rPr lang="en-GB"/>
              <a:t>Which data is included in the ecosystem?</a:t>
            </a:r>
            <a:endParaRPr/>
          </a:p>
        </p:txBody>
      </p:sp>
      <p:sp>
        <p:nvSpPr>
          <p:cNvPr id="80" name="Google Shape;80;p5"/>
          <p:cNvSpPr txBox="1"/>
          <p:nvPr>
            <p:ph idx="1" type="body"/>
          </p:nvPr>
        </p:nvSpPr>
        <p:spPr>
          <a:xfrm>
            <a:off x="722083" y="1938251"/>
            <a:ext cx="10312860" cy="4919749"/>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t/>
            </a:r>
            <a:endParaRPr sz="1800">
              <a:latin typeface="Arial"/>
              <a:ea typeface="Arial"/>
              <a:cs typeface="Arial"/>
              <a:sym typeface="Arial"/>
            </a:endParaRPr>
          </a:p>
          <a:p>
            <a:pPr indent="0" lvl="0" marL="76200" rtl="0" algn="l">
              <a:lnSpc>
                <a:spcPct val="90000"/>
              </a:lnSpc>
              <a:spcBef>
                <a:spcPts val="1000"/>
              </a:spcBef>
              <a:spcAft>
                <a:spcPts val="0"/>
              </a:spcAft>
              <a:buSzPts val="2400"/>
              <a:buNone/>
            </a:pPr>
            <a:r>
              <a:t/>
            </a:r>
            <a:endParaRPr sz="1800">
              <a:latin typeface="Arial"/>
              <a:ea typeface="Arial"/>
              <a:cs typeface="Arial"/>
              <a:sym typeface="Arial"/>
            </a:endParaRPr>
          </a:p>
        </p:txBody>
      </p:sp>
      <p:pic>
        <p:nvPicPr>
          <p:cNvPr descr="Diagram&#10;&#10;Description automatically generated" id="81" name="Google Shape;81;p5"/>
          <p:cNvPicPr preferRelativeResize="0"/>
          <p:nvPr/>
        </p:nvPicPr>
        <p:blipFill rotWithShape="1">
          <a:blip r:embed="rId3">
            <a:alphaModFix/>
          </a:blip>
          <a:srcRect b="0" l="0" r="0" t="0"/>
          <a:stretch/>
        </p:blipFill>
        <p:spPr>
          <a:xfrm>
            <a:off x="94363" y="1828646"/>
            <a:ext cx="7466839" cy="4304029"/>
          </a:xfrm>
          <a:prstGeom prst="rect">
            <a:avLst/>
          </a:prstGeom>
          <a:noFill/>
          <a:ln>
            <a:noFill/>
          </a:ln>
        </p:spPr>
      </p:pic>
      <p:sp>
        <p:nvSpPr>
          <p:cNvPr id="82" name="Google Shape;82;p5"/>
          <p:cNvSpPr txBox="1"/>
          <p:nvPr/>
        </p:nvSpPr>
        <p:spPr>
          <a:xfrm>
            <a:off x="7561202" y="1856952"/>
            <a:ext cx="4536435" cy="4854566"/>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GB" sz="1400" u="none" cap="none" strike="noStrike">
                <a:solidFill>
                  <a:srgbClr val="0070C0"/>
                </a:solidFill>
                <a:latin typeface="Arial"/>
                <a:ea typeface="Arial"/>
                <a:cs typeface="Arial"/>
                <a:sym typeface="Arial"/>
              </a:rPr>
              <a:t>Monitoring-Level 0: </a:t>
            </a:r>
            <a:r>
              <a:rPr b="1" i="0" lang="en-GB" sz="1400" u="none" cap="none" strike="noStrike">
                <a:solidFill>
                  <a:srgbClr val="548135"/>
                </a:solidFill>
                <a:latin typeface="Arial"/>
                <a:ea typeface="Arial"/>
                <a:cs typeface="Arial"/>
                <a:sym typeface="Arial"/>
              </a:rPr>
              <a:t>Attendance forms &amp; completion data </a:t>
            </a:r>
            <a:endParaRPr/>
          </a:p>
          <a:p>
            <a:pPr indent="-285750" lvl="0" marL="285750" marR="0" rtl="0" algn="l">
              <a:lnSpc>
                <a:spcPct val="100000"/>
              </a:lnSpc>
              <a:spcBef>
                <a:spcPts val="1600"/>
              </a:spcBef>
              <a:spcAft>
                <a:spcPts val="0"/>
              </a:spcAft>
              <a:buClr>
                <a:srgbClr val="000000"/>
              </a:buClr>
              <a:buSzPts val="1400"/>
              <a:buFont typeface="Arial"/>
              <a:buChar char="•"/>
            </a:pPr>
            <a:r>
              <a:rPr b="1" i="0" lang="en-GB" sz="1400" u="none" cap="none" strike="noStrike">
                <a:solidFill>
                  <a:srgbClr val="0070C0"/>
                </a:solidFill>
                <a:latin typeface="Arial"/>
                <a:ea typeface="Arial"/>
                <a:cs typeface="Arial"/>
                <a:sym typeface="Arial"/>
              </a:rPr>
              <a:t>Evaluation- Level 1: </a:t>
            </a:r>
            <a:r>
              <a:rPr b="1" i="0" lang="en-GB" sz="1400" u="none" cap="none" strike="noStrike">
                <a:solidFill>
                  <a:srgbClr val="548135"/>
                </a:solidFill>
                <a:latin typeface="Arial"/>
                <a:ea typeface="Arial"/>
                <a:cs typeface="Arial"/>
                <a:sym typeface="Arial"/>
              </a:rPr>
              <a:t>Satisfaction surveys</a:t>
            </a:r>
            <a:endParaRPr/>
          </a:p>
          <a:p>
            <a:pPr indent="-285750" lvl="0" marL="285750" marR="0" rtl="0" algn="l">
              <a:lnSpc>
                <a:spcPct val="100000"/>
              </a:lnSpc>
              <a:spcBef>
                <a:spcPts val="1600"/>
              </a:spcBef>
              <a:spcAft>
                <a:spcPts val="0"/>
              </a:spcAft>
              <a:buClr>
                <a:srgbClr val="000000"/>
              </a:buClr>
              <a:buSzPts val="1400"/>
              <a:buFont typeface="Arial"/>
              <a:buChar char="•"/>
            </a:pPr>
            <a:r>
              <a:rPr b="1" i="0" lang="en-GB" sz="1400" u="none" cap="none" strike="noStrike">
                <a:solidFill>
                  <a:srgbClr val="0070C0"/>
                </a:solidFill>
                <a:latin typeface="Arial"/>
                <a:ea typeface="Arial"/>
                <a:cs typeface="Arial"/>
                <a:sym typeface="Arial"/>
              </a:rPr>
              <a:t>Evaluation- Level 2: </a:t>
            </a:r>
            <a:r>
              <a:rPr b="1" i="0" lang="en-GB" sz="1400" u="none" cap="none" strike="noStrike">
                <a:solidFill>
                  <a:srgbClr val="548135"/>
                </a:solidFill>
                <a:latin typeface="Arial"/>
                <a:ea typeface="Arial"/>
                <a:cs typeface="Arial"/>
                <a:sym typeface="Arial"/>
              </a:rPr>
              <a:t>KAP surveys (pre&amp; post surveys) </a:t>
            </a:r>
            <a:endParaRPr/>
          </a:p>
          <a:p>
            <a:pPr indent="-285750" lvl="0" marL="285750" marR="0" rtl="0" algn="l">
              <a:lnSpc>
                <a:spcPct val="100000"/>
              </a:lnSpc>
              <a:spcBef>
                <a:spcPts val="1600"/>
              </a:spcBef>
              <a:spcAft>
                <a:spcPts val="0"/>
              </a:spcAft>
              <a:buClr>
                <a:srgbClr val="000000"/>
              </a:buClr>
              <a:buSzPts val="1400"/>
              <a:buFont typeface="Arial"/>
              <a:buChar char="•"/>
            </a:pPr>
            <a:r>
              <a:rPr b="1" i="0" lang="en-GB" sz="1400" u="none" cap="none" strike="noStrike">
                <a:solidFill>
                  <a:srgbClr val="0070C0"/>
                </a:solidFill>
                <a:latin typeface="Arial"/>
                <a:ea typeface="Arial"/>
                <a:cs typeface="Arial"/>
                <a:sym typeface="Arial"/>
              </a:rPr>
              <a:t>Evaluation- Level 3: </a:t>
            </a:r>
            <a:r>
              <a:rPr b="1" i="0" lang="en-GB" sz="1400" u="none" cap="none" strike="noStrike">
                <a:solidFill>
                  <a:srgbClr val="548135"/>
                </a:solidFill>
                <a:latin typeface="Arial"/>
                <a:ea typeface="Arial"/>
                <a:cs typeface="Arial"/>
                <a:sym typeface="Arial"/>
              </a:rPr>
              <a:t>CPD assessment tool</a:t>
            </a:r>
            <a:endParaRPr/>
          </a:p>
          <a:p>
            <a:pPr indent="-285750" lvl="0" marL="285750" marR="0" rtl="0" algn="l">
              <a:lnSpc>
                <a:spcPct val="100000"/>
              </a:lnSpc>
              <a:spcBef>
                <a:spcPts val="1600"/>
              </a:spcBef>
              <a:spcAft>
                <a:spcPts val="0"/>
              </a:spcAft>
              <a:buClr>
                <a:srgbClr val="000000"/>
              </a:buClr>
              <a:buSzPts val="1400"/>
              <a:buFont typeface="Arial"/>
              <a:buChar char="•"/>
            </a:pPr>
            <a:r>
              <a:rPr b="1" i="0" lang="en-GB" sz="1400" u="none" cap="none" strike="noStrike">
                <a:solidFill>
                  <a:srgbClr val="0070C0"/>
                </a:solidFill>
                <a:latin typeface="Arial"/>
                <a:ea typeface="Arial"/>
                <a:cs typeface="Arial"/>
                <a:sym typeface="Arial"/>
              </a:rPr>
              <a:t>Impact- Level 4: </a:t>
            </a:r>
            <a:r>
              <a:rPr b="1" i="0" lang="en-GB" sz="1400" u="none" cap="none" strike="noStrike">
                <a:solidFill>
                  <a:srgbClr val="548135"/>
                </a:solidFill>
                <a:latin typeface="Arial"/>
                <a:ea typeface="Arial"/>
                <a:cs typeface="Arial"/>
                <a:sym typeface="Arial"/>
              </a:rPr>
              <a:t>School-leadership assessment tool</a:t>
            </a:r>
            <a:endParaRPr/>
          </a:p>
          <a:p>
            <a:pPr indent="0" lvl="0" marL="0" marR="0" rtl="0" algn="l">
              <a:lnSpc>
                <a:spcPct val="100000"/>
              </a:lnSpc>
              <a:spcBef>
                <a:spcPts val="1600"/>
              </a:spcBef>
              <a:spcAft>
                <a:spcPts val="0"/>
              </a:spcAft>
              <a:buClr>
                <a:srgbClr val="000000"/>
              </a:buClr>
              <a:buSzPts val="1400"/>
              <a:buFont typeface="Arial"/>
              <a:buNone/>
            </a:pPr>
            <a:r>
              <a:t/>
            </a:r>
            <a:endParaRPr b="1" i="0" sz="1400" u="none" cap="none" strike="noStrike">
              <a:solidFill>
                <a:srgbClr val="548135"/>
              </a:solidFill>
              <a:latin typeface="Arial"/>
              <a:ea typeface="Arial"/>
              <a:cs typeface="Arial"/>
              <a:sym typeface="Arial"/>
            </a:endParaRPr>
          </a:p>
          <a:p>
            <a:pPr indent="-285750" lvl="0" marL="285750" marR="0" rtl="0" algn="l">
              <a:lnSpc>
                <a:spcPct val="100000"/>
              </a:lnSpc>
              <a:spcBef>
                <a:spcPts val="1600"/>
              </a:spcBef>
              <a:spcAft>
                <a:spcPts val="0"/>
              </a:spcAft>
              <a:buClr>
                <a:srgbClr val="000000"/>
              </a:buClr>
              <a:buSzPts val="1200"/>
              <a:buFont typeface="Arial"/>
              <a:buChar char="•"/>
            </a:pPr>
            <a:r>
              <a:rPr b="1" i="0" lang="en-GB" sz="1200" u="none" cap="none" strike="noStrike">
                <a:solidFill>
                  <a:srgbClr val="008F5C"/>
                </a:solidFill>
                <a:latin typeface="Arial"/>
                <a:ea typeface="Arial"/>
                <a:cs typeface="Arial"/>
                <a:sym typeface="Arial"/>
              </a:rPr>
              <a:t>Mixed methods like Most Significant Changes Stories, FGDs are also used to capture impact but are not a part of ecosystem.</a:t>
            </a:r>
            <a:endParaRPr/>
          </a:p>
          <a:p>
            <a:pPr indent="-285750" lvl="0" marL="285750" marR="0" rtl="0" algn="l">
              <a:lnSpc>
                <a:spcPct val="100000"/>
              </a:lnSpc>
              <a:spcBef>
                <a:spcPts val="1600"/>
              </a:spcBef>
              <a:spcAft>
                <a:spcPts val="0"/>
              </a:spcAft>
              <a:buClr>
                <a:srgbClr val="000000"/>
              </a:buClr>
              <a:buSzPts val="1200"/>
              <a:buFont typeface="Arial"/>
              <a:buChar char="•"/>
            </a:pPr>
            <a:r>
              <a:rPr b="1" i="0" lang="en-GB" sz="1200" u="none" cap="none" strike="noStrike">
                <a:solidFill>
                  <a:srgbClr val="008F5C"/>
                </a:solidFill>
                <a:latin typeface="Arial"/>
                <a:ea typeface="Arial"/>
                <a:cs typeface="Arial"/>
                <a:sym typeface="Arial"/>
              </a:rPr>
              <a:t>K.Model helps us telling stories of the effects of our training as we move along, without waiting for mid and end term evaluations !!</a:t>
            </a:r>
            <a:endParaRPr/>
          </a:p>
          <a:p>
            <a:pPr indent="-184150" lvl="0" marL="285750" marR="0" rtl="0" algn="just">
              <a:lnSpc>
                <a:spcPct val="90000"/>
              </a:lnSpc>
              <a:spcBef>
                <a:spcPts val="1600"/>
              </a:spcBef>
              <a:spcAft>
                <a:spcPts val="0"/>
              </a:spcAft>
              <a:buClr>
                <a:srgbClr val="000000"/>
              </a:buClr>
              <a:buSzPts val="1600"/>
              <a:buFont typeface="Arial"/>
              <a:buNone/>
            </a:pPr>
            <a:r>
              <a:t/>
            </a:r>
            <a:endParaRPr b="1" i="0" sz="1600" u="none" cap="none" strike="noStrike">
              <a:solidFill>
                <a:srgbClr val="141413"/>
              </a:solidFill>
              <a:latin typeface="Arial"/>
              <a:ea typeface="Arial"/>
              <a:cs typeface="Arial"/>
              <a:sym typeface="Arial"/>
            </a:endParaRPr>
          </a:p>
          <a:p>
            <a:pPr indent="-184150" lvl="0" marL="285750" marR="0" rtl="0" algn="just">
              <a:lnSpc>
                <a:spcPct val="90000"/>
              </a:lnSpc>
              <a:spcBef>
                <a:spcPts val="1000"/>
              </a:spcBef>
              <a:spcAft>
                <a:spcPts val="0"/>
              </a:spcAft>
              <a:buClr>
                <a:srgbClr val="000000"/>
              </a:buClr>
              <a:buSzPts val="1600"/>
              <a:buFont typeface="Arial"/>
              <a:buNone/>
            </a:pPr>
            <a:r>
              <a:t/>
            </a:r>
            <a:endParaRPr b="1" i="0" sz="1600" u="none" cap="none" strike="noStrike">
              <a:solidFill>
                <a:srgbClr val="008F5C"/>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600"/>
              <a:buFont typeface="Arial"/>
              <a:buNone/>
            </a:pPr>
            <a:r>
              <a:t/>
            </a:r>
            <a:endParaRPr b="1" i="0" sz="1600" u="none" cap="none" strike="noStrike">
              <a:solidFill>
                <a:srgbClr val="008F5C"/>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600"/>
              <a:buFont typeface="Arial"/>
              <a:buNone/>
            </a:pPr>
            <a:r>
              <a:t/>
            </a:r>
            <a:endParaRPr b="1" i="0" sz="1600" u="none" cap="none" strike="noStrike">
              <a:solidFill>
                <a:srgbClr val="008F5C"/>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600"/>
              <a:buFont typeface="Arial"/>
              <a:buNone/>
            </a:pPr>
            <a:r>
              <a:t/>
            </a:r>
            <a:endParaRPr b="1" i="0" sz="1600" u="none" cap="none" strike="noStrike">
              <a:solidFill>
                <a:srgbClr val="008F5C"/>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600"/>
              <a:buFont typeface="Arial"/>
              <a:buNone/>
            </a:pPr>
            <a:r>
              <a:t/>
            </a:r>
            <a:endParaRPr b="1" i="0" sz="1600" u="none" cap="none" strike="noStrike">
              <a:solidFill>
                <a:srgbClr val="008F5C"/>
              </a:solidFill>
              <a:latin typeface="Calibri"/>
              <a:ea typeface="Calibri"/>
              <a:cs typeface="Calibri"/>
              <a:sym typeface="Calibri"/>
            </a:endParaRPr>
          </a:p>
          <a:p>
            <a:pPr indent="-584200" lvl="0" marL="685800" marR="0" rtl="0" algn="l">
              <a:lnSpc>
                <a:spcPct val="90000"/>
              </a:lnSpc>
              <a:spcBef>
                <a:spcPts val="1000"/>
              </a:spcBef>
              <a:spcAft>
                <a:spcPts val="0"/>
              </a:spcAft>
              <a:buClr>
                <a:srgbClr val="000000"/>
              </a:buClr>
              <a:buSzPts val="1600"/>
              <a:buFont typeface="Arial"/>
              <a:buNone/>
            </a:pPr>
            <a:r>
              <a:t/>
            </a:r>
            <a:endParaRPr b="1" i="0" sz="1600" u="none" cap="none" strike="noStrike">
              <a:solidFill>
                <a:srgbClr val="008F5C"/>
              </a:solidFill>
              <a:latin typeface="Arial"/>
              <a:ea typeface="Arial"/>
              <a:cs typeface="Arial"/>
              <a:sym typeface="Arial"/>
            </a:endParaRPr>
          </a:p>
        </p:txBody>
      </p:sp>
      <p:sp>
        <p:nvSpPr>
          <p:cNvPr id="83" name="Google Shape;83;p5"/>
          <p:cNvSpPr txBox="1"/>
          <p:nvPr/>
        </p:nvSpPr>
        <p:spPr>
          <a:xfrm>
            <a:off x="952130" y="6173325"/>
            <a:ext cx="609452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Quattrocento Sans"/>
                <a:ea typeface="Quattrocento Sans"/>
                <a:cs typeface="Quattrocento Sans"/>
                <a:sym typeface="Quattrocento Sans"/>
              </a:rPr>
              <a:t>Our data collection tools follow the framework of Kirkpatrick model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6"/>
          <p:cNvSpPr txBox="1"/>
          <p:nvPr>
            <p:ph type="title"/>
          </p:nvPr>
        </p:nvSpPr>
        <p:spPr>
          <a:xfrm>
            <a:off x="1509204" y="0"/>
            <a:ext cx="8460419" cy="103470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E3048"/>
              </a:buClr>
              <a:buSzPts val="3600"/>
              <a:buFont typeface="DM Sans Medium"/>
              <a:buNone/>
            </a:pPr>
            <a:r>
              <a:rPr lang="en-GB" sz="2800"/>
              <a:t>Process </a:t>
            </a:r>
            <a:endParaRPr/>
          </a:p>
        </p:txBody>
      </p:sp>
      <p:pic>
        <p:nvPicPr>
          <p:cNvPr id="89" name="Google Shape;89;p6"/>
          <p:cNvPicPr preferRelativeResize="0"/>
          <p:nvPr/>
        </p:nvPicPr>
        <p:blipFill rotWithShape="1">
          <a:blip r:embed="rId3">
            <a:alphaModFix/>
          </a:blip>
          <a:srcRect b="0" l="0" r="0" t="0"/>
          <a:stretch/>
        </p:blipFill>
        <p:spPr>
          <a:xfrm>
            <a:off x="2155429" y="1874349"/>
            <a:ext cx="8930936" cy="39505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7"/>
          <p:cNvSpPr txBox="1"/>
          <p:nvPr>
            <p:ph type="title"/>
          </p:nvPr>
        </p:nvSpPr>
        <p:spPr>
          <a:xfrm>
            <a:off x="124287" y="1133301"/>
            <a:ext cx="11967099" cy="56233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E3048"/>
              </a:buClr>
              <a:buSzPts val="3600"/>
              <a:buFont typeface="DM Sans Medium"/>
              <a:buNone/>
            </a:pPr>
            <a:r>
              <a:rPr lang="en-GB" sz="2800"/>
              <a:t>What VVOB has done differently in M&amp;E aspects to build resilience </a:t>
            </a:r>
            <a:endParaRPr/>
          </a:p>
        </p:txBody>
      </p:sp>
      <p:sp>
        <p:nvSpPr>
          <p:cNvPr id="95" name="Google Shape;95;p7"/>
          <p:cNvSpPr txBox="1"/>
          <p:nvPr>
            <p:ph idx="1" type="body"/>
          </p:nvPr>
        </p:nvSpPr>
        <p:spPr>
          <a:xfrm>
            <a:off x="722083" y="1938251"/>
            <a:ext cx="10312860" cy="4919749"/>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t/>
            </a:r>
            <a:endParaRPr sz="1800">
              <a:latin typeface="Arial"/>
              <a:ea typeface="Arial"/>
              <a:cs typeface="Arial"/>
              <a:sym typeface="Arial"/>
            </a:endParaRPr>
          </a:p>
          <a:p>
            <a:pPr indent="0" lvl="0" marL="76200" rtl="0" algn="l">
              <a:lnSpc>
                <a:spcPct val="90000"/>
              </a:lnSpc>
              <a:spcBef>
                <a:spcPts val="1000"/>
              </a:spcBef>
              <a:spcAft>
                <a:spcPts val="0"/>
              </a:spcAft>
              <a:buSzPts val="2400"/>
              <a:buNone/>
            </a:pPr>
            <a:r>
              <a:t/>
            </a:r>
            <a:endParaRPr sz="1800">
              <a:latin typeface="Arial"/>
              <a:ea typeface="Arial"/>
              <a:cs typeface="Arial"/>
              <a:sym typeface="Arial"/>
            </a:endParaRPr>
          </a:p>
        </p:txBody>
      </p:sp>
      <p:pic>
        <p:nvPicPr>
          <p:cNvPr id="96" name="Google Shape;96;p7"/>
          <p:cNvPicPr preferRelativeResize="0"/>
          <p:nvPr/>
        </p:nvPicPr>
        <p:blipFill rotWithShape="1">
          <a:blip r:embed="rId3">
            <a:alphaModFix/>
          </a:blip>
          <a:srcRect b="0" l="0" r="0" t="0"/>
          <a:stretch/>
        </p:blipFill>
        <p:spPr>
          <a:xfrm>
            <a:off x="124287" y="1844493"/>
            <a:ext cx="7901125" cy="5107263"/>
          </a:xfrm>
          <a:prstGeom prst="rect">
            <a:avLst/>
          </a:prstGeom>
          <a:noFill/>
          <a:ln>
            <a:noFill/>
          </a:ln>
        </p:spPr>
      </p:pic>
      <p:sp>
        <p:nvSpPr>
          <p:cNvPr id="97" name="Google Shape;97;p7"/>
          <p:cNvSpPr txBox="1"/>
          <p:nvPr/>
        </p:nvSpPr>
        <p:spPr>
          <a:xfrm>
            <a:off x="8306571" y="2289836"/>
            <a:ext cx="3698998" cy="402906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7000"/>
              </a:lnSpc>
              <a:spcBef>
                <a:spcPts val="0"/>
              </a:spcBef>
              <a:spcAft>
                <a:spcPts val="0"/>
              </a:spcAft>
              <a:buClr>
                <a:srgbClr val="000000"/>
              </a:buClr>
              <a:buSzPts val="1200"/>
              <a:buFont typeface="Arial"/>
              <a:buChar char="•"/>
            </a:pPr>
            <a:r>
              <a:rPr b="1" i="0" lang="en-GB" sz="1200" u="none" cap="none" strike="noStrike">
                <a:solidFill>
                  <a:schemeClr val="accent6"/>
                </a:solidFill>
                <a:latin typeface="Arial"/>
                <a:ea typeface="Arial"/>
                <a:cs typeface="Arial"/>
                <a:sym typeface="Arial"/>
              </a:rPr>
              <a:t>VVOB re-designed its M&amp;E system to be more systematic and automated </a:t>
            </a:r>
            <a:endParaRPr/>
          </a:p>
          <a:p>
            <a:pPr indent="-209550" lvl="0" marL="285750" marR="0" rtl="0" algn="l">
              <a:lnSpc>
                <a:spcPct val="107000"/>
              </a:lnSpc>
              <a:spcBef>
                <a:spcPts val="1600"/>
              </a:spcBef>
              <a:spcAft>
                <a:spcPts val="0"/>
              </a:spcAft>
              <a:buClr>
                <a:srgbClr val="000000"/>
              </a:buClr>
              <a:buSzPts val="1200"/>
              <a:buFont typeface="Arial"/>
              <a:buNone/>
            </a:pPr>
            <a:r>
              <a:t/>
            </a:r>
            <a:endParaRPr b="1" i="0" sz="1200" u="none" cap="none" strike="noStrike">
              <a:solidFill>
                <a:schemeClr val="accent6"/>
              </a:solidFill>
              <a:latin typeface="Arial"/>
              <a:ea typeface="Arial"/>
              <a:cs typeface="Arial"/>
              <a:sym typeface="Arial"/>
            </a:endParaRPr>
          </a:p>
          <a:p>
            <a:pPr indent="-285750" lvl="0" marL="285750" marR="0" rtl="0" algn="l">
              <a:lnSpc>
                <a:spcPct val="107000"/>
              </a:lnSpc>
              <a:spcBef>
                <a:spcPts val="1600"/>
              </a:spcBef>
              <a:spcAft>
                <a:spcPts val="0"/>
              </a:spcAft>
              <a:buClr>
                <a:srgbClr val="000000"/>
              </a:buClr>
              <a:buSzPts val="1200"/>
              <a:buFont typeface="Arial"/>
              <a:buChar char="•"/>
            </a:pPr>
            <a:r>
              <a:rPr b="1" i="0" lang="en-GB" sz="1200" u="none" cap="none" strike="noStrike">
                <a:solidFill>
                  <a:schemeClr val="accent6"/>
                </a:solidFill>
                <a:latin typeface="Arial"/>
                <a:ea typeface="Arial"/>
                <a:cs typeface="Arial"/>
                <a:sym typeface="Arial"/>
              </a:rPr>
              <a:t>VVOB  embraced the fast-changing environment by responding on development needs of building resilience</a:t>
            </a:r>
            <a:endParaRPr/>
          </a:p>
          <a:p>
            <a:pPr indent="-209550" lvl="0" marL="285750" marR="0" rtl="0" algn="l">
              <a:lnSpc>
                <a:spcPct val="107000"/>
              </a:lnSpc>
              <a:spcBef>
                <a:spcPts val="1600"/>
              </a:spcBef>
              <a:spcAft>
                <a:spcPts val="0"/>
              </a:spcAft>
              <a:buClr>
                <a:srgbClr val="000000"/>
              </a:buClr>
              <a:buSzPts val="1200"/>
              <a:buFont typeface="Arial"/>
              <a:buNone/>
            </a:pPr>
            <a:r>
              <a:t/>
            </a:r>
            <a:endParaRPr b="1" i="0" sz="1200" u="none" cap="none" strike="noStrike">
              <a:solidFill>
                <a:schemeClr val="accent6"/>
              </a:solidFill>
              <a:latin typeface="Arial"/>
              <a:ea typeface="Arial"/>
              <a:cs typeface="Arial"/>
              <a:sym typeface="Arial"/>
            </a:endParaRPr>
          </a:p>
          <a:p>
            <a:pPr indent="-285750" lvl="0" marL="285750" marR="0" rtl="0" algn="l">
              <a:lnSpc>
                <a:spcPct val="107000"/>
              </a:lnSpc>
              <a:spcBef>
                <a:spcPts val="1600"/>
              </a:spcBef>
              <a:spcAft>
                <a:spcPts val="0"/>
              </a:spcAft>
              <a:buClr>
                <a:srgbClr val="000000"/>
              </a:buClr>
              <a:buSzPts val="1200"/>
              <a:buFont typeface="Arial"/>
              <a:buChar char="•"/>
            </a:pPr>
            <a:r>
              <a:rPr b="1" i="0" lang="en-GB" sz="1200" u="none" cap="none" strike="noStrike">
                <a:solidFill>
                  <a:schemeClr val="accent6"/>
                </a:solidFill>
                <a:latin typeface="Arial"/>
                <a:ea typeface="Arial"/>
                <a:cs typeface="Arial"/>
                <a:sym typeface="Arial"/>
              </a:rPr>
              <a:t>The digitalization of M&amp;E data flows go from data-collection, over data cleaning, analysis and reporting (through dashboard) </a:t>
            </a:r>
            <a:endParaRPr/>
          </a:p>
          <a:p>
            <a:pPr indent="-184150" lvl="0" marL="285750" marR="0" rtl="0" algn="just">
              <a:lnSpc>
                <a:spcPct val="107000"/>
              </a:lnSpc>
              <a:spcBef>
                <a:spcPts val="1600"/>
              </a:spcBef>
              <a:spcAft>
                <a:spcPts val="0"/>
              </a:spcAft>
              <a:buClr>
                <a:srgbClr val="000000"/>
              </a:buClr>
              <a:buSzPts val="1600"/>
              <a:buFont typeface="Arial"/>
              <a:buNone/>
            </a:pPr>
            <a:r>
              <a:t/>
            </a:r>
            <a:endParaRPr b="1" i="0" sz="1600" u="none" cap="none" strike="noStrike">
              <a:solidFill>
                <a:srgbClr val="008F5C"/>
              </a:solidFill>
              <a:latin typeface="Arial"/>
              <a:ea typeface="Arial"/>
              <a:cs typeface="Arial"/>
              <a:sym typeface="Arial"/>
            </a:endParaRPr>
          </a:p>
          <a:p>
            <a:pPr indent="-184150" lvl="0" marL="285750" marR="0" rtl="0" algn="just">
              <a:lnSpc>
                <a:spcPct val="90000"/>
              </a:lnSpc>
              <a:spcBef>
                <a:spcPts val="1600"/>
              </a:spcBef>
              <a:spcAft>
                <a:spcPts val="0"/>
              </a:spcAft>
              <a:buClr>
                <a:srgbClr val="000000"/>
              </a:buClr>
              <a:buSzPts val="1600"/>
              <a:buFont typeface="Arial"/>
              <a:buNone/>
            </a:pPr>
            <a:r>
              <a:t/>
            </a:r>
            <a:endParaRPr b="1" i="0" sz="1600" u="none" cap="none" strike="noStrike">
              <a:solidFill>
                <a:srgbClr val="141413"/>
              </a:solidFill>
              <a:latin typeface="Arial"/>
              <a:ea typeface="Arial"/>
              <a:cs typeface="Arial"/>
              <a:sym typeface="Arial"/>
            </a:endParaRPr>
          </a:p>
          <a:p>
            <a:pPr indent="-184150" lvl="0" marL="285750" marR="0" rtl="0" algn="just">
              <a:lnSpc>
                <a:spcPct val="90000"/>
              </a:lnSpc>
              <a:spcBef>
                <a:spcPts val="1000"/>
              </a:spcBef>
              <a:spcAft>
                <a:spcPts val="0"/>
              </a:spcAft>
              <a:buClr>
                <a:srgbClr val="000000"/>
              </a:buClr>
              <a:buSzPts val="1600"/>
              <a:buFont typeface="Arial"/>
              <a:buNone/>
            </a:pPr>
            <a:r>
              <a:t/>
            </a:r>
            <a:endParaRPr b="1" i="0" sz="1600" u="none" cap="none" strike="noStrike">
              <a:solidFill>
                <a:srgbClr val="008F5C"/>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600"/>
              <a:buFont typeface="Arial"/>
              <a:buNone/>
            </a:pPr>
            <a:r>
              <a:t/>
            </a:r>
            <a:endParaRPr b="1" i="0" sz="1600" u="none" cap="none" strike="noStrike">
              <a:solidFill>
                <a:srgbClr val="008F5C"/>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600"/>
              <a:buFont typeface="Arial"/>
              <a:buNone/>
            </a:pPr>
            <a:r>
              <a:t/>
            </a:r>
            <a:endParaRPr b="1" i="0" sz="1600" u="none" cap="none" strike="noStrike">
              <a:solidFill>
                <a:srgbClr val="008F5C"/>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600"/>
              <a:buFont typeface="Arial"/>
              <a:buNone/>
            </a:pPr>
            <a:r>
              <a:t/>
            </a:r>
            <a:endParaRPr b="1" i="0" sz="1600" u="none" cap="none" strike="noStrike">
              <a:solidFill>
                <a:srgbClr val="008F5C"/>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600"/>
              <a:buFont typeface="Arial"/>
              <a:buNone/>
            </a:pPr>
            <a:r>
              <a:t/>
            </a:r>
            <a:endParaRPr b="1" i="0" sz="1600" u="none" cap="none" strike="noStrike">
              <a:solidFill>
                <a:srgbClr val="008F5C"/>
              </a:solidFill>
              <a:latin typeface="Calibri"/>
              <a:ea typeface="Calibri"/>
              <a:cs typeface="Calibri"/>
              <a:sym typeface="Calibri"/>
            </a:endParaRPr>
          </a:p>
          <a:p>
            <a:pPr indent="-584200" lvl="0" marL="685800" marR="0" rtl="0" algn="l">
              <a:lnSpc>
                <a:spcPct val="90000"/>
              </a:lnSpc>
              <a:spcBef>
                <a:spcPts val="1000"/>
              </a:spcBef>
              <a:spcAft>
                <a:spcPts val="0"/>
              </a:spcAft>
              <a:buClr>
                <a:srgbClr val="000000"/>
              </a:buClr>
              <a:buSzPts val="1600"/>
              <a:buFont typeface="Arial"/>
              <a:buNone/>
            </a:pPr>
            <a:r>
              <a:t/>
            </a:r>
            <a:endParaRPr b="1" i="0" sz="1600" u="none" cap="none" strike="noStrike">
              <a:solidFill>
                <a:srgbClr val="008F5C"/>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8"/>
          <p:cNvSpPr txBox="1"/>
          <p:nvPr>
            <p:ph type="title"/>
          </p:nvPr>
        </p:nvSpPr>
        <p:spPr>
          <a:xfrm>
            <a:off x="1509204" y="0"/>
            <a:ext cx="8833281" cy="103470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E3048"/>
              </a:buClr>
              <a:buSzPts val="3600"/>
              <a:buFont typeface="DM Sans Medium"/>
              <a:buNone/>
            </a:pPr>
            <a:r>
              <a:rPr lang="en-GB" sz="2800"/>
              <a:t>What changes the system has brought?</a:t>
            </a:r>
            <a:endParaRPr/>
          </a:p>
        </p:txBody>
      </p:sp>
      <p:sp>
        <p:nvSpPr>
          <p:cNvPr id="103" name="Google Shape;103;p8"/>
          <p:cNvSpPr txBox="1"/>
          <p:nvPr>
            <p:ph idx="1" type="body"/>
          </p:nvPr>
        </p:nvSpPr>
        <p:spPr>
          <a:xfrm>
            <a:off x="1679359" y="1597983"/>
            <a:ext cx="9152877" cy="4785064"/>
          </a:xfrm>
          <a:prstGeom prst="rect">
            <a:avLst/>
          </a:prstGeom>
          <a:noFill/>
          <a:ln>
            <a:noFill/>
          </a:ln>
        </p:spPr>
        <p:txBody>
          <a:bodyPr anchorCtr="0" anchor="t" bIns="45700" lIns="91425" spcFirstLastPara="1" rIns="91425" wrap="square" tIns="45700">
            <a:noAutofit/>
          </a:bodyPr>
          <a:lstStyle/>
          <a:p>
            <a:pPr indent="-285750" lvl="1" marL="285750" rtl="0" algn="just">
              <a:lnSpc>
                <a:spcPct val="107000"/>
              </a:lnSpc>
              <a:spcBef>
                <a:spcPts val="1000"/>
              </a:spcBef>
              <a:spcAft>
                <a:spcPts val="0"/>
              </a:spcAft>
              <a:buSzPts val="2000"/>
              <a:buFont typeface="Arial"/>
              <a:buChar char="•"/>
            </a:pPr>
            <a:r>
              <a:rPr b="1" lang="en-GB" sz="1800">
                <a:solidFill>
                  <a:schemeClr val="accent6"/>
                </a:solidFill>
                <a:latin typeface="Arial"/>
                <a:ea typeface="Arial"/>
                <a:cs typeface="Arial"/>
                <a:sym typeface="Arial"/>
              </a:rPr>
              <a:t>Fully remote data collection – no paper-based surveys, collection of data to continues during lockdowns</a:t>
            </a:r>
            <a:endParaRPr/>
          </a:p>
          <a:p>
            <a:pPr indent="-285750" lvl="1" marL="285750" rtl="0" algn="just">
              <a:lnSpc>
                <a:spcPct val="107000"/>
              </a:lnSpc>
              <a:spcBef>
                <a:spcPts val="1600"/>
              </a:spcBef>
              <a:spcAft>
                <a:spcPts val="0"/>
              </a:spcAft>
              <a:buSzPts val="2000"/>
              <a:buFont typeface="Arial"/>
              <a:buChar char="•"/>
            </a:pPr>
            <a:r>
              <a:rPr b="1" lang="en-GB" sz="1800">
                <a:solidFill>
                  <a:schemeClr val="accent6"/>
                </a:solidFill>
                <a:latin typeface="Arial"/>
                <a:ea typeface="Arial"/>
                <a:cs typeface="Arial"/>
                <a:sym typeface="Arial"/>
              </a:rPr>
              <a:t>Visualizations of real time data to assess the effects of our training</a:t>
            </a:r>
            <a:endParaRPr/>
          </a:p>
          <a:p>
            <a:pPr indent="-285750" lvl="1" marL="285750" rtl="0" algn="just">
              <a:lnSpc>
                <a:spcPct val="107000"/>
              </a:lnSpc>
              <a:spcBef>
                <a:spcPts val="1600"/>
              </a:spcBef>
              <a:spcAft>
                <a:spcPts val="0"/>
              </a:spcAft>
              <a:buSzPts val="2000"/>
              <a:buFont typeface="Arial"/>
              <a:buChar char="•"/>
            </a:pPr>
            <a:r>
              <a:rPr b="1" lang="en-GB" sz="1800">
                <a:solidFill>
                  <a:schemeClr val="accent6"/>
                </a:solidFill>
                <a:latin typeface="Arial"/>
                <a:ea typeface="Arial"/>
                <a:cs typeface="Arial"/>
                <a:sym typeface="Arial"/>
              </a:rPr>
              <a:t>Shorter feedback loops from data collection to reporting</a:t>
            </a:r>
            <a:endParaRPr/>
          </a:p>
          <a:p>
            <a:pPr indent="-285750" lvl="1" marL="285750" rtl="0" algn="just">
              <a:lnSpc>
                <a:spcPct val="107000"/>
              </a:lnSpc>
              <a:spcBef>
                <a:spcPts val="1600"/>
              </a:spcBef>
              <a:spcAft>
                <a:spcPts val="0"/>
              </a:spcAft>
              <a:buSzPts val="2000"/>
              <a:buFont typeface="Arial"/>
              <a:buChar char="•"/>
            </a:pPr>
            <a:r>
              <a:rPr b="1" lang="en-GB" sz="1800">
                <a:solidFill>
                  <a:schemeClr val="accent6"/>
                </a:solidFill>
                <a:latin typeface="Arial"/>
                <a:ea typeface="Arial"/>
                <a:cs typeface="Arial"/>
                <a:sym typeface="Arial"/>
              </a:rPr>
              <a:t>More efficient and straightforward process=less errors</a:t>
            </a:r>
            <a:endParaRPr/>
          </a:p>
          <a:p>
            <a:pPr indent="-285750" lvl="1" marL="285750" rtl="0" algn="just">
              <a:lnSpc>
                <a:spcPct val="107000"/>
              </a:lnSpc>
              <a:spcBef>
                <a:spcPts val="1600"/>
              </a:spcBef>
              <a:spcAft>
                <a:spcPts val="0"/>
              </a:spcAft>
              <a:buSzPts val="2000"/>
              <a:buFont typeface="Arial"/>
              <a:buChar char="•"/>
            </a:pPr>
            <a:r>
              <a:rPr b="1" lang="en-GB" sz="1800">
                <a:solidFill>
                  <a:schemeClr val="accent6"/>
                </a:solidFill>
                <a:latin typeface="Arial"/>
                <a:ea typeface="Arial"/>
                <a:cs typeface="Arial"/>
                <a:sym typeface="Arial"/>
              </a:rPr>
              <a:t>Data is more accessible to different stakeholders</a:t>
            </a:r>
            <a:endParaRPr/>
          </a:p>
          <a:p>
            <a:pPr indent="-285750" lvl="1" marL="285750" rtl="0" algn="just">
              <a:lnSpc>
                <a:spcPct val="107000"/>
              </a:lnSpc>
              <a:spcBef>
                <a:spcPts val="1600"/>
              </a:spcBef>
              <a:spcAft>
                <a:spcPts val="0"/>
              </a:spcAft>
              <a:buSzPts val="2000"/>
              <a:buFont typeface="Arial"/>
              <a:buChar char="•"/>
            </a:pPr>
            <a:r>
              <a:rPr b="1" lang="en-GB" sz="1800">
                <a:solidFill>
                  <a:schemeClr val="accent6"/>
                </a:solidFill>
                <a:latin typeface="Arial"/>
                <a:ea typeface="Arial"/>
                <a:cs typeface="Arial"/>
                <a:sym typeface="Arial"/>
              </a:rPr>
              <a:t>Interaction with the data</a:t>
            </a:r>
            <a:endParaRPr/>
          </a:p>
          <a:p>
            <a:pPr indent="-285750" lvl="1" marL="285750" rtl="0" algn="l">
              <a:lnSpc>
                <a:spcPct val="107000"/>
              </a:lnSpc>
              <a:spcBef>
                <a:spcPts val="1600"/>
              </a:spcBef>
              <a:spcAft>
                <a:spcPts val="600"/>
              </a:spcAft>
              <a:buSzPts val="2000"/>
              <a:buFont typeface="Arial"/>
              <a:buChar char="•"/>
            </a:pPr>
            <a:r>
              <a:rPr b="1" lang="en-GB" sz="1800">
                <a:solidFill>
                  <a:schemeClr val="accent6"/>
                </a:solidFill>
                <a:latin typeface="Arial"/>
                <a:ea typeface="Arial"/>
                <a:cs typeface="Arial"/>
                <a:sym typeface="Arial"/>
              </a:rPr>
              <a:t>Largely automated analysis and reporting which makes it easier for operational partners to adopt our M&amp;E system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9"/>
          <p:cNvSpPr txBox="1"/>
          <p:nvPr>
            <p:ph type="title"/>
          </p:nvPr>
        </p:nvSpPr>
        <p:spPr>
          <a:xfrm>
            <a:off x="1509204" y="0"/>
            <a:ext cx="8833281" cy="103470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E3048"/>
              </a:buClr>
              <a:buSzPts val="3600"/>
              <a:buFont typeface="DM Sans Medium"/>
              <a:buNone/>
            </a:pPr>
            <a:r>
              <a:rPr lang="en-GB" sz="3200"/>
              <a:t>Challenges &amp; lessons learned</a:t>
            </a:r>
            <a:endParaRPr/>
          </a:p>
        </p:txBody>
      </p:sp>
      <p:sp>
        <p:nvSpPr>
          <p:cNvPr id="109" name="Google Shape;109;p9"/>
          <p:cNvSpPr txBox="1"/>
          <p:nvPr>
            <p:ph idx="1" type="body"/>
          </p:nvPr>
        </p:nvSpPr>
        <p:spPr>
          <a:xfrm>
            <a:off x="1553592" y="1349408"/>
            <a:ext cx="9596763" cy="529109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1000"/>
              </a:spcBef>
              <a:spcAft>
                <a:spcPts val="0"/>
              </a:spcAft>
              <a:buSzPts val="2400"/>
              <a:buFont typeface="Arial"/>
              <a:buChar char="•"/>
            </a:pPr>
            <a:r>
              <a:rPr b="1" lang="en-GB" sz="2000">
                <a:latin typeface="Arial"/>
                <a:ea typeface="Arial"/>
                <a:cs typeface="Arial"/>
                <a:sym typeface="Arial"/>
              </a:rPr>
              <a:t>Compatibility between applications: not all applications can ‘communicate’ with each other</a:t>
            </a:r>
            <a:endParaRPr/>
          </a:p>
          <a:p>
            <a:pPr indent="-285750" lvl="0" marL="285750" rtl="0" algn="l">
              <a:lnSpc>
                <a:spcPct val="90000"/>
              </a:lnSpc>
              <a:spcBef>
                <a:spcPts val="1000"/>
              </a:spcBef>
              <a:spcAft>
                <a:spcPts val="0"/>
              </a:spcAft>
              <a:buSzPts val="2400"/>
              <a:buFont typeface="Arial"/>
              <a:buChar char="•"/>
            </a:pPr>
            <a:r>
              <a:rPr b="1" lang="en-GB" sz="2000">
                <a:solidFill>
                  <a:schemeClr val="accent6"/>
                </a:solidFill>
                <a:latin typeface="Arial"/>
                <a:ea typeface="Arial"/>
                <a:cs typeface="Arial"/>
                <a:sym typeface="Arial"/>
              </a:rPr>
              <a:t>Solutions: </a:t>
            </a:r>
            <a:endParaRPr/>
          </a:p>
          <a:p>
            <a:pPr indent="-285750" lvl="1" marL="742950" rtl="0" algn="l">
              <a:lnSpc>
                <a:spcPct val="90000"/>
              </a:lnSpc>
              <a:spcBef>
                <a:spcPts val="500"/>
              </a:spcBef>
              <a:spcAft>
                <a:spcPts val="0"/>
              </a:spcAft>
              <a:buSzPts val="2000"/>
              <a:buFont typeface="Noto Sans Symbols"/>
              <a:buChar char="❑"/>
            </a:pPr>
            <a:r>
              <a:rPr b="1" lang="en-GB">
                <a:solidFill>
                  <a:schemeClr val="accent6"/>
                </a:solidFill>
                <a:latin typeface="Arial"/>
                <a:ea typeface="Arial"/>
                <a:cs typeface="Arial"/>
                <a:sym typeface="Arial"/>
              </a:rPr>
              <a:t>Be ready for alternative application or software </a:t>
            </a:r>
            <a:endParaRPr/>
          </a:p>
          <a:p>
            <a:pPr indent="-285750" lvl="1" marL="742950" rtl="0" algn="l">
              <a:lnSpc>
                <a:spcPct val="90000"/>
              </a:lnSpc>
              <a:spcBef>
                <a:spcPts val="500"/>
              </a:spcBef>
              <a:spcAft>
                <a:spcPts val="0"/>
              </a:spcAft>
              <a:buSzPts val="2000"/>
              <a:buFont typeface="Noto Sans Symbols"/>
              <a:buChar char="❑"/>
            </a:pPr>
            <a:r>
              <a:rPr b="1" lang="en-GB">
                <a:solidFill>
                  <a:schemeClr val="accent6"/>
                </a:solidFill>
                <a:latin typeface="Arial"/>
                <a:ea typeface="Arial"/>
                <a:cs typeface="Arial"/>
                <a:sym typeface="Arial"/>
              </a:rPr>
              <a:t>Initiate learning partner to offer technical support  </a:t>
            </a:r>
            <a:endParaRPr/>
          </a:p>
          <a:p>
            <a:pPr indent="-228600" lvl="0" marL="457200" rtl="0" algn="l">
              <a:lnSpc>
                <a:spcPct val="90000"/>
              </a:lnSpc>
              <a:spcBef>
                <a:spcPts val="1000"/>
              </a:spcBef>
              <a:spcAft>
                <a:spcPts val="0"/>
              </a:spcAft>
              <a:buClr>
                <a:srgbClr val="2E3048"/>
              </a:buClr>
              <a:buSzPts val="2400"/>
              <a:buNone/>
            </a:pPr>
            <a:r>
              <a:t/>
            </a:r>
            <a:endParaRPr b="1" sz="2000">
              <a:latin typeface="Arial"/>
              <a:ea typeface="Arial"/>
              <a:cs typeface="Arial"/>
              <a:sym typeface="Arial"/>
            </a:endParaRPr>
          </a:p>
          <a:p>
            <a:pPr indent="-285750" lvl="0" marL="285750" rtl="0" algn="l">
              <a:lnSpc>
                <a:spcPct val="90000"/>
              </a:lnSpc>
              <a:spcBef>
                <a:spcPts val="1000"/>
              </a:spcBef>
              <a:spcAft>
                <a:spcPts val="0"/>
              </a:spcAft>
              <a:buSzPts val="2400"/>
              <a:buFont typeface="Arial"/>
              <a:buChar char="•"/>
            </a:pPr>
            <a:r>
              <a:rPr b="1" lang="en-GB" sz="2000">
                <a:latin typeface="Arial"/>
                <a:ea typeface="Arial"/>
                <a:cs typeface="Arial"/>
                <a:sym typeface="Arial"/>
              </a:rPr>
              <a:t>Low response rates to online surveys: different strategies needed to increase rates</a:t>
            </a:r>
            <a:endParaRPr/>
          </a:p>
          <a:p>
            <a:pPr indent="-285750" lvl="0" marL="285750" rtl="0" algn="l">
              <a:lnSpc>
                <a:spcPct val="90000"/>
              </a:lnSpc>
              <a:spcBef>
                <a:spcPts val="1000"/>
              </a:spcBef>
              <a:spcAft>
                <a:spcPts val="0"/>
              </a:spcAft>
              <a:buSzPts val="2400"/>
              <a:buFont typeface="Arial"/>
              <a:buChar char="•"/>
            </a:pPr>
            <a:r>
              <a:rPr b="1" lang="en-GB" sz="2000">
                <a:solidFill>
                  <a:schemeClr val="accent6"/>
                </a:solidFill>
                <a:latin typeface="Arial"/>
                <a:ea typeface="Arial"/>
                <a:cs typeface="Arial"/>
                <a:sym typeface="Arial"/>
              </a:rPr>
              <a:t>Solutions:</a:t>
            </a:r>
            <a:endParaRPr/>
          </a:p>
          <a:p>
            <a:pPr indent="-285750" lvl="1" marL="742950" rtl="0" algn="l">
              <a:lnSpc>
                <a:spcPct val="90000"/>
              </a:lnSpc>
              <a:spcBef>
                <a:spcPts val="500"/>
              </a:spcBef>
              <a:spcAft>
                <a:spcPts val="0"/>
              </a:spcAft>
              <a:buSzPts val="2000"/>
              <a:buFont typeface="Noto Sans Symbols"/>
              <a:buChar char="❑"/>
            </a:pPr>
            <a:r>
              <a:rPr b="1" lang="en-GB">
                <a:solidFill>
                  <a:schemeClr val="accent6"/>
                </a:solidFill>
                <a:latin typeface="Arial"/>
                <a:ea typeface="Arial"/>
                <a:cs typeface="Arial"/>
                <a:sym typeface="Arial"/>
              </a:rPr>
              <a:t> Monitoring submissions rate</a:t>
            </a:r>
            <a:endParaRPr/>
          </a:p>
          <a:p>
            <a:pPr indent="-285750" lvl="1" marL="742950" rtl="0" algn="l">
              <a:lnSpc>
                <a:spcPct val="90000"/>
              </a:lnSpc>
              <a:spcBef>
                <a:spcPts val="500"/>
              </a:spcBef>
              <a:spcAft>
                <a:spcPts val="0"/>
              </a:spcAft>
              <a:buSzPts val="2000"/>
              <a:buFont typeface="Noto Sans Symbols"/>
              <a:buChar char="❑"/>
            </a:pPr>
            <a:r>
              <a:rPr b="1" lang="en-GB">
                <a:solidFill>
                  <a:schemeClr val="accent6"/>
                </a:solidFill>
                <a:latin typeface="Arial"/>
                <a:ea typeface="Arial"/>
                <a:cs typeface="Arial"/>
                <a:sym typeface="Arial"/>
              </a:rPr>
              <a:t> Reminders via WhatsApp, phone calls etc. </a:t>
            </a:r>
            <a:endParaRPr/>
          </a:p>
          <a:p>
            <a:pPr indent="-285750" lvl="1" marL="742950" rtl="0" algn="l">
              <a:lnSpc>
                <a:spcPct val="90000"/>
              </a:lnSpc>
              <a:spcBef>
                <a:spcPts val="500"/>
              </a:spcBef>
              <a:spcAft>
                <a:spcPts val="0"/>
              </a:spcAft>
              <a:buSzPts val="2000"/>
              <a:buFont typeface="Noto Sans Symbols"/>
              <a:buChar char="❑"/>
            </a:pPr>
            <a:r>
              <a:rPr b="1" lang="en-GB">
                <a:solidFill>
                  <a:schemeClr val="accent6"/>
                </a:solidFill>
                <a:latin typeface="Arial"/>
                <a:ea typeface="Arial"/>
                <a:cs typeface="Arial"/>
                <a:sym typeface="Arial"/>
              </a:rPr>
              <a:t>Engagement of training advisors in collection of data</a:t>
            </a:r>
            <a:endParaRPr/>
          </a:p>
          <a:p>
            <a:pPr indent="-158750" lvl="1" marL="285750" rtl="0" algn="just">
              <a:lnSpc>
                <a:spcPct val="107000"/>
              </a:lnSpc>
              <a:spcBef>
                <a:spcPts val="1000"/>
              </a:spcBef>
              <a:spcAft>
                <a:spcPts val="600"/>
              </a:spcAft>
              <a:buSzPts val="2000"/>
              <a:buFont typeface="Arial"/>
              <a:buNone/>
            </a:pPr>
            <a:r>
              <a:t/>
            </a:r>
            <a:endParaRPr b="1" sz="1600">
              <a:solidFill>
                <a:srgbClr val="008F5C"/>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Jacque_LP</dc:creator>
</cp:coreProperties>
</file>