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4" r:id="rId4"/>
    <p:sldId id="260" r:id="rId5"/>
    <p:sldId id="268" r:id="rId6"/>
    <p:sldId id="264" r:id="rId7"/>
    <p:sldId id="265" r:id="rId8"/>
    <p:sldId id="275" r:id="rId9"/>
    <p:sldId id="263" r:id="rId10"/>
    <p:sldId id="266" r:id="rId11"/>
    <p:sldId id="272" r:id="rId12"/>
    <p:sldId id="270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232"/>
    <a:srgbClr val="2E3048"/>
    <a:srgbClr val="4A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Applications/Animas/UNAM/Actualizacio&#769;n/2021/Finanzas/Datos/prog_avance_de_indicadore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Programas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Hoja1!$A$6:$A$14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Hoja1!$B$6:$B$14</c:f>
              <c:numCache>
                <c:formatCode>General</c:formatCode>
                <c:ptCount val="9"/>
                <c:pt idx="0">
                  <c:v>1292</c:v>
                </c:pt>
                <c:pt idx="1">
                  <c:v>1558</c:v>
                </c:pt>
                <c:pt idx="2">
                  <c:v>2778</c:v>
                </c:pt>
                <c:pt idx="3">
                  <c:v>2260</c:v>
                </c:pt>
                <c:pt idx="4">
                  <c:v>2508</c:v>
                </c:pt>
                <c:pt idx="5">
                  <c:v>1580</c:v>
                </c:pt>
                <c:pt idx="6">
                  <c:v>843</c:v>
                </c:pt>
                <c:pt idx="7">
                  <c:v>739</c:v>
                </c:pt>
                <c:pt idx="8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D-BB45-8056-F40AF81E8D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102111"/>
        <c:axId val="437103759"/>
      </c:barChart>
      <c:catAx>
        <c:axId val="43710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7103759"/>
        <c:crosses val="autoZero"/>
        <c:auto val="1"/>
        <c:lblAlgn val="ctr"/>
        <c:lblOffset val="100"/>
        <c:noMultiLvlLbl val="0"/>
      </c:catAx>
      <c:valAx>
        <c:axId val="43710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710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7BEDC-D9BB-C448-8E3E-4927851DF5E7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651FA8-884B-2147-8741-4D0EE95C8B24}">
      <dgm:prSet phldrT="[Texto]"/>
      <dgm:spPr/>
      <dgm:t>
        <a:bodyPr/>
        <a:lstStyle/>
        <a:p>
          <a:r>
            <a:rPr lang="es-ES" dirty="0"/>
            <a:t>Organizaciones gubernamentales</a:t>
          </a:r>
        </a:p>
      </dgm:t>
    </dgm:pt>
    <dgm:pt modelId="{F0F9303F-63CC-3243-9481-20DA1694CF1F}" type="parTrans" cxnId="{4E00617D-6633-6E4B-8FE2-4BC0D2B9C498}">
      <dgm:prSet/>
      <dgm:spPr/>
      <dgm:t>
        <a:bodyPr/>
        <a:lstStyle/>
        <a:p>
          <a:endParaRPr lang="es-ES"/>
        </a:p>
      </dgm:t>
    </dgm:pt>
    <dgm:pt modelId="{FD07783F-3BB0-FE4C-8035-63CA97FD922D}" type="sibTrans" cxnId="{4E00617D-6633-6E4B-8FE2-4BC0D2B9C498}">
      <dgm:prSet/>
      <dgm:spPr/>
      <dgm:t>
        <a:bodyPr/>
        <a:lstStyle/>
        <a:p>
          <a:endParaRPr lang="es-ES"/>
        </a:p>
      </dgm:t>
    </dgm:pt>
    <dgm:pt modelId="{A62661F4-8C5D-3A48-BDDC-F386D530483D}">
      <dgm:prSet phldrT="[Texto]"/>
      <dgm:spPr/>
      <dgm:t>
        <a:bodyPr/>
        <a:lstStyle/>
        <a:p>
          <a:r>
            <a:rPr lang="es-ES" dirty="0"/>
            <a:t>Programas públicos</a:t>
          </a:r>
        </a:p>
      </dgm:t>
    </dgm:pt>
    <dgm:pt modelId="{D43487CD-6C77-9D43-87EB-8AD87C420DCD}" type="parTrans" cxnId="{24CDC86A-EB3C-7449-A2BA-CA9DD910DA8C}">
      <dgm:prSet/>
      <dgm:spPr/>
      <dgm:t>
        <a:bodyPr/>
        <a:lstStyle/>
        <a:p>
          <a:endParaRPr lang="es-ES"/>
        </a:p>
      </dgm:t>
    </dgm:pt>
    <dgm:pt modelId="{7332D4A9-3395-A34A-978D-7D10E5C37982}" type="sibTrans" cxnId="{24CDC86A-EB3C-7449-A2BA-CA9DD910DA8C}">
      <dgm:prSet/>
      <dgm:spPr/>
      <dgm:t>
        <a:bodyPr/>
        <a:lstStyle/>
        <a:p>
          <a:endParaRPr lang="es-ES"/>
        </a:p>
      </dgm:t>
    </dgm:pt>
    <dgm:pt modelId="{AC78C7FD-B9B1-5841-8281-2875F0803987}" type="pres">
      <dgm:prSet presAssocID="{5367BEDC-D9BB-C448-8E3E-4927851DF5E7}" presName="diagram" presStyleCnt="0">
        <dgm:presLayoutVars>
          <dgm:dir/>
          <dgm:resizeHandles val="exact"/>
        </dgm:presLayoutVars>
      </dgm:prSet>
      <dgm:spPr/>
    </dgm:pt>
    <dgm:pt modelId="{48E9D316-58DC-6E4F-8C52-7C655C103C29}" type="pres">
      <dgm:prSet presAssocID="{EE651FA8-884B-2147-8741-4D0EE95C8B24}" presName="arrow" presStyleLbl="node1" presStyleIdx="0" presStyleCnt="2">
        <dgm:presLayoutVars>
          <dgm:bulletEnabled val="1"/>
        </dgm:presLayoutVars>
      </dgm:prSet>
      <dgm:spPr/>
    </dgm:pt>
    <dgm:pt modelId="{5C711F1B-C8BB-2B47-A35E-EC6A9D4C92D4}" type="pres">
      <dgm:prSet presAssocID="{A62661F4-8C5D-3A48-BDDC-F386D530483D}" presName="arrow" presStyleLbl="node1" presStyleIdx="1" presStyleCnt="2">
        <dgm:presLayoutVars>
          <dgm:bulletEnabled val="1"/>
        </dgm:presLayoutVars>
      </dgm:prSet>
      <dgm:spPr/>
    </dgm:pt>
  </dgm:ptLst>
  <dgm:cxnLst>
    <dgm:cxn modelId="{69B7040D-FF3D-EE4C-B8FD-DEEBFA7623B0}" type="presOf" srcId="{5367BEDC-D9BB-C448-8E3E-4927851DF5E7}" destId="{AC78C7FD-B9B1-5841-8281-2875F0803987}" srcOrd="0" destOrd="0" presId="urn:microsoft.com/office/officeart/2005/8/layout/arrow5"/>
    <dgm:cxn modelId="{1F38C51D-8890-CD49-8E3B-59B8B7A7423A}" type="presOf" srcId="{EE651FA8-884B-2147-8741-4D0EE95C8B24}" destId="{48E9D316-58DC-6E4F-8C52-7C655C103C29}" srcOrd="0" destOrd="0" presId="urn:microsoft.com/office/officeart/2005/8/layout/arrow5"/>
    <dgm:cxn modelId="{EBB32424-4D58-084B-BA9E-F468FC48202F}" type="presOf" srcId="{A62661F4-8C5D-3A48-BDDC-F386D530483D}" destId="{5C711F1B-C8BB-2B47-A35E-EC6A9D4C92D4}" srcOrd="0" destOrd="0" presId="urn:microsoft.com/office/officeart/2005/8/layout/arrow5"/>
    <dgm:cxn modelId="{24CDC86A-EB3C-7449-A2BA-CA9DD910DA8C}" srcId="{5367BEDC-D9BB-C448-8E3E-4927851DF5E7}" destId="{A62661F4-8C5D-3A48-BDDC-F386D530483D}" srcOrd="1" destOrd="0" parTransId="{D43487CD-6C77-9D43-87EB-8AD87C420DCD}" sibTransId="{7332D4A9-3395-A34A-978D-7D10E5C37982}"/>
    <dgm:cxn modelId="{4E00617D-6633-6E4B-8FE2-4BC0D2B9C498}" srcId="{5367BEDC-D9BB-C448-8E3E-4927851DF5E7}" destId="{EE651FA8-884B-2147-8741-4D0EE95C8B24}" srcOrd="0" destOrd="0" parTransId="{F0F9303F-63CC-3243-9481-20DA1694CF1F}" sibTransId="{FD07783F-3BB0-FE4C-8035-63CA97FD922D}"/>
    <dgm:cxn modelId="{B123F013-4A9C-384E-837B-E8DACD93F8D0}" type="presParOf" srcId="{AC78C7FD-B9B1-5841-8281-2875F0803987}" destId="{48E9D316-58DC-6E4F-8C52-7C655C103C29}" srcOrd="0" destOrd="0" presId="urn:microsoft.com/office/officeart/2005/8/layout/arrow5"/>
    <dgm:cxn modelId="{66CAE687-67FC-EB4A-A08B-EBB3B2D9C157}" type="presParOf" srcId="{AC78C7FD-B9B1-5841-8281-2875F0803987}" destId="{5C711F1B-C8BB-2B47-A35E-EC6A9D4C92D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071AA-2C29-754B-BB26-615F2ED02DE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C9E267-7599-7F46-819B-8AAA664033C0}">
      <dgm:prSet phldrT="[Texto]"/>
      <dgm:spPr/>
      <dgm:t>
        <a:bodyPr/>
        <a:lstStyle/>
        <a:p>
          <a:r>
            <a:rPr lang="es-ES" dirty="0"/>
            <a:t>Racionalidad</a:t>
          </a:r>
        </a:p>
      </dgm:t>
    </dgm:pt>
    <dgm:pt modelId="{0E45EB38-B62E-DB48-A538-DD97DC93000C}" type="parTrans" cxnId="{4D921E52-0FF8-F84B-98E4-8DD7358AC530}">
      <dgm:prSet/>
      <dgm:spPr/>
      <dgm:t>
        <a:bodyPr/>
        <a:lstStyle/>
        <a:p>
          <a:endParaRPr lang="es-ES"/>
        </a:p>
      </dgm:t>
    </dgm:pt>
    <dgm:pt modelId="{3F49BB93-6874-134C-88E3-DB48E7F75F22}" type="sibTrans" cxnId="{4D921E52-0FF8-F84B-98E4-8DD7358AC530}">
      <dgm:prSet/>
      <dgm:spPr/>
      <dgm:t>
        <a:bodyPr/>
        <a:lstStyle/>
        <a:p>
          <a:endParaRPr lang="es-ES"/>
        </a:p>
      </dgm:t>
    </dgm:pt>
    <dgm:pt modelId="{0FA81F1B-4FCC-FC4B-A136-6F84BFA39A76}">
      <dgm:prSet phldrT="[Texto]"/>
      <dgm:spPr/>
      <dgm:t>
        <a:bodyPr/>
        <a:lstStyle/>
        <a:p>
          <a:r>
            <a:rPr lang="es-ES" dirty="0"/>
            <a:t>Racionalidad limitada</a:t>
          </a:r>
        </a:p>
      </dgm:t>
    </dgm:pt>
    <dgm:pt modelId="{DE8EFD2C-EDA9-D24B-B9DC-0D420EEE899B}" type="parTrans" cxnId="{23651A84-E574-1047-97D9-E3B09CDE1430}">
      <dgm:prSet/>
      <dgm:spPr/>
      <dgm:t>
        <a:bodyPr/>
        <a:lstStyle/>
        <a:p>
          <a:endParaRPr lang="es-ES"/>
        </a:p>
      </dgm:t>
    </dgm:pt>
    <dgm:pt modelId="{24C956A0-DB82-B348-9931-B2C781DF8922}" type="sibTrans" cxnId="{23651A84-E574-1047-97D9-E3B09CDE1430}">
      <dgm:prSet/>
      <dgm:spPr/>
      <dgm:t>
        <a:bodyPr/>
        <a:lstStyle/>
        <a:p>
          <a:endParaRPr lang="es-ES"/>
        </a:p>
      </dgm:t>
    </dgm:pt>
    <dgm:pt modelId="{E2B38E1C-B50B-CB4C-8027-7C5467E87D89}">
      <dgm:prSet phldrT="[Texto]"/>
      <dgm:spPr/>
      <dgm:t>
        <a:bodyPr/>
        <a:lstStyle/>
        <a:p>
          <a:r>
            <a:rPr lang="es-ES" dirty="0"/>
            <a:t>Irracionalidad </a:t>
          </a:r>
        </a:p>
      </dgm:t>
    </dgm:pt>
    <dgm:pt modelId="{E9E75F84-5DCC-0B46-8414-4425AAF35042}" type="parTrans" cxnId="{CCCE1736-9D85-F547-B117-F151C753255B}">
      <dgm:prSet/>
      <dgm:spPr/>
      <dgm:t>
        <a:bodyPr/>
        <a:lstStyle/>
        <a:p>
          <a:endParaRPr lang="es-ES"/>
        </a:p>
      </dgm:t>
    </dgm:pt>
    <dgm:pt modelId="{2668BE74-5B70-FC43-AF20-FD2CBB1CA78B}" type="sibTrans" cxnId="{CCCE1736-9D85-F547-B117-F151C753255B}">
      <dgm:prSet/>
      <dgm:spPr/>
      <dgm:t>
        <a:bodyPr/>
        <a:lstStyle/>
        <a:p>
          <a:endParaRPr lang="es-ES"/>
        </a:p>
      </dgm:t>
    </dgm:pt>
    <dgm:pt modelId="{7CF05E8D-7340-9340-93D2-A7BFA705EA92}" type="pres">
      <dgm:prSet presAssocID="{C2C071AA-2C29-754B-BB26-615F2ED02DE0}" presName="Name0" presStyleCnt="0">
        <dgm:presLayoutVars>
          <dgm:chMax val="7"/>
          <dgm:chPref val="7"/>
          <dgm:dir/>
        </dgm:presLayoutVars>
      </dgm:prSet>
      <dgm:spPr/>
    </dgm:pt>
    <dgm:pt modelId="{BEF70E50-90B3-C34B-814A-D9B0B8E3F2AA}" type="pres">
      <dgm:prSet presAssocID="{C2C071AA-2C29-754B-BB26-615F2ED02DE0}" presName="Name1" presStyleCnt="0"/>
      <dgm:spPr/>
    </dgm:pt>
    <dgm:pt modelId="{17B92EDE-B9BA-A44A-BCED-1BFEB84266E3}" type="pres">
      <dgm:prSet presAssocID="{C2C071AA-2C29-754B-BB26-615F2ED02DE0}" presName="cycle" presStyleCnt="0"/>
      <dgm:spPr/>
    </dgm:pt>
    <dgm:pt modelId="{E162567A-EE14-5949-91DA-B839F17FC038}" type="pres">
      <dgm:prSet presAssocID="{C2C071AA-2C29-754B-BB26-615F2ED02DE0}" presName="srcNode" presStyleLbl="node1" presStyleIdx="0" presStyleCnt="3"/>
      <dgm:spPr/>
    </dgm:pt>
    <dgm:pt modelId="{BB610278-DFD7-D140-85D4-97B627895AC1}" type="pres">
      <dgm:prSet presAssocID="{C2C071AA-2C29-754B-BB26-615F2ED02DE0}" presName="conn" presStyleLbl="parChTrans1D2" presStyleIdx="0" presStyleCnt="1"/>
      <dgm:spPr/>
    </dgm:pt>
    <dgm:pt modelId="{DA5E2BD7-2AB7-A644-A514-834CACF47364}" type="pres">
      <dgm:prSet presAssocID="{C2C071AA-2C29-754B-BB26-615F2ED02DE0}" presName="extraNode" presStyleLbl="node1" presStyleIdx="0" presStyleCnt="3"/>
      <dgm:spPr/>
    </dgm:pt>
    <dgm:pt modelId="{3FD09032-207A-7046-B7E6-014E20BAC6B2}" type="pres">
      <dgm:prSet presAssocID="{C2C071AA-2C29-754B-BB26-615F2ED02DE0}" presName="dstNode" presStyleLbl="node1" presStyleIdx="0" presStyleCnt="3"/>
      <dgm:spPr/>
    </dgm:pt>
    <dgm:pt modelId="{BABA5444-8CA4-C946-B8DB-843570B445BB}" type="pres">
      <dgm:prSet presAssocID="{EAC9E267-7599-7F46-819B-8AAA664033C0}" presName="text_1" presStyleLbl="node1" presStyleIdx="0" presStyleCnt="3">
        <dgm:presLayoutVars>
          <dgm:bulletEnabled val="1"/>
        </dgm:presLayoutVars>
      </dgm:prSet>
      <dgm:spPr/>
    </dgm:pt>
    <dgm:pt modelId="{F79DB23E-7C75-5A4C-B147-F443209570E1}" type="pres">
      <dgm:prSet presAssocID="{EAC9E267-7599-7F46-819B-8AAA664033C0}" presName="accent_1" presStyleCnt="0"/>
      <dgm:spPr/>
    </dgm:pt>
    <dgm:pt modelId="{F9BC8FA1-1D93-CD48-A7EB-5C8BB6850A90}" type="pres">
      <dgm:prSet presAssocID="{EAC9E267-7599-7F46-819B-8AAA664033C0}" presName="accentRepeatNode" presStyleLbl="solidFgAcc1" presStyleIdx="0" presStyleCnt="3"/>
      <dgm:spPr/>
    </dgm:pt>
    <dgm:pt modelId="{6F85EB10-8372-6044-9F32-EC277CB4365E}" type="pres">
      <dgm:prSet presAssocID="{0FA81F1B-4FCC-FC4B-A136-6F84BFA39A76}" presName="text_2" presStyleLbl="node1" presStyleIdx="1" presStyleCnt="3">
        <dgm:presLayoutVars>
          <dgm:bulletEnabled val="1"/>
        </dgm:presLayoutVars>
      </dgm:prSet>
      <dgm:spPr/>
    </dgm:pt>
    <dgm:pt modelId="{24C94CC4-A7F0-F24C-82E8-836441C02BD9}" type="pres">
      <dgm:prSet presAssocID="{0FA81F1B-4FCC-FC4B-A136-6F84BFA39A76}" presName="accent_2" presStyleCnt="0"/>
      <dgm:spPr/>
    </dgm:pt>
    <dgm:pt modelId="{A5ADEF0B-0C18-FA49-82E6-F0ABB1910C67}" type="pres">
      <dgm:prSet presAssocID="{0FA81F1B-4FCC-FC4B-A136-6F84BFA39A76}" presName="accentRepeatNode" presStyleLbl="solidFgAcc1" presStyleIdx="1" presStyleCnt="3"/>
      <dgm:spPr/>
    </dgm:pt>
    <dgm:pt modelId="{1A0236EA-2BC4-6647-87FB-35840BD974E6}" type="pres">
      <dgm:prSet presAssocID="{E2B38E1C-B50B-CB4C-8027-7C5467E87D89}" presName="text_3" presStyleLbl="node1" presStyleIdx="2" presStyleCnt="3">
        <dgm:presLayoutVars>
          <dgm:bulletEnabled val="1"/>
        </dgm:presLayoutVars>
      </dgm:prSet>
      <dgm:spPr/>
    </dgm:pt>
    <dgm:pt modelId="{D6145196-5E99-774F-A7BD-6B9FA9371EBF}" type="pres">
      <dgm:prSet presAssocID="{E2B38E1C-B50B-CB4C-8027-7C5467E87D89}" presName="accent_3" presStyleCnt="0"/>
      <dgm:spPr/>
    </dgm:pt>
    <dgm:pt modelId="{8405D4D0-9553-F143-B137-E51D355C57AD}" type="pres">
      <dgm:prSet presAssocID="{E2B38E1C-B50B-CB4C-8027-7C5467E87D89}" presName="accentRepeatNode" presStyleLbl="solidFgAcc1" presStyleIdx="2" presStyleCnt="3"/>
      <dgm:spPr/>
    </dgm:pt>
  </dgm:ptLst>
  <dgm:cxnLst>
    <dgm:cxn modelId="{5867220D-85DA-5A42-BD54-95B5A5A44691}" type="presOf" srcId="{E2B38E1C-B50B-CB4C-8027-7C5467E87D89}" destId="{1A0236EA-2BC4-6647-87FB-35840BD974E6}" srcOrd="0" destOrd="0" presId="urn:microsoft.com/office/officeart/2008/layout/VerticalCurvedList"/>
    <dgm:cxn modelId="{CCCE1736-9D85-F547-B117-F151C753255B}" srcId="{C2C071AA-2C29-754B-BB26-615F2ED02DE0}" destId="{E2B38E1C-B50B-CB4C-8027-7C5467E87D89}" srcOrd="2" destOrd="0" parTransId="{E9E75F84-5DCC-0B46-8414-4425AAF35042}" sibTransId="{2668BE74-5B70-FC43-AF20-FD2CBB1CA78B}"/>
    <dgm:cxn modelId="{4D921E52-0FF8-F84B-98E4-8DD7358AC530}" srcId="{C2C071AA-2C29-754B-BB26-615F2ED02DE0}" destId="{EAC9E267-7599-7F46-819B-8AAA664033C0}" srcOrd="0" destOrd="0" parTransId="{0E45EB38-B62E-DB48-A538-DD97DC93000C}" sibTransId="{3F49BB93-6874-134C-88E3-DB48E7F75F22}"/>
    <dgm:cxn modelId="{23651A84-E574-1047-97D9-E3B09CDE1430}" srcId="{C2C071AA-2C29-754B-BB26-615F2ED02DE0}" destId="{0FA81F1B-4FCC-FC4B-A136-6F84BFA39A76}" srcOrd="1" destOrd="0" parTransId="{DE8EFD2C-EDA9-D24B-B9DC-0D420EEE899B}" sibTransId="{24C956A0-DB82-B348-9931-B2C781DF8922}"/>
    <dgm:cxn modelId="{A06AE4B4-89FF-2A40-B941-83DAC8732D9F}" type="presOf" srcId="{3F49BB93-6874-134C-88E3-DB48E7F75F22}" destId="{BB610278-DFD7-D140-85D4-97B627895AC1}" srcOrd="0" destOrd="0" presId="urn:microsoft.com/office/officeart/2008/layout/VerticalCurvedList"/>
    <dgm:cxn modelId="{503AF9C8-5C9E-0C45-B689-0490AE3489CF}" type="presOf" srcId="{0FA81F1B-4FCC-FC4B-A136-6F84BFA39A76}" destId="{6F85EB10-8372-6044-9F32-EC277CB4365E}" srcOrd="0" destOrd="0" presId="urn:microsoft.com/office/officeart/2008/layout/VerticalCurvedList"/>
    <dgm:cxn modelId="{E2E72CCE-8FBF-6942-A02A-3C0284449282}" type="presOf" srcId="{C2C071AA-2C29-754B-BB26-615F2ED02DE0}" destId="{7CF05E8D-7340-9340-93D2-A7BFA705EA92}" srcOrd="0" destOrd="0" presId="urn:microsoft.com/office/officeart/2008/layout/VerticalCurvedList"/>
    <dgm:cxn modelId="{AFC726DF-4CC2-F54E-A89A-C548C1010044}" type="presOf" srcId="{EAC9E267-7599-7F46-819B-8AAA664033C0}" destId="{BABA5444-8CA4-C946-B8DB-843570B445BB}" srcOrd="0" destOrd="0" presId="urn:microsoft.com/office/officeart/2008/layout/VerticalCurvedList"/>
    <dgm:cxn modelId="{0C8C4E73-D120-8246-995F-71B3BEBAE81D}" type="presParOf" srcId="{7CF05E8D-7340-9340-93D2-A7BFA705EA92}" destId="{BEF70E50-90B3-C34B-814A-D9B0B8E3F2AA}" srcOrd="0" destOrd="0" presId="urn:microsoft.com/office/officeart/2008/layout/VerticalCurvedList"/>
    <dgm:cxn modelId="{32C6C86D-6917-A343-B721-CFA1BE473C19}" type="presParOf" srcId="{BEF70E50-90B3-C34B-814A-D9B0B8E3F2AA}" destId="{17B92EDE-B9BA-A44A-BCED-1BFEB84266E3}" srcOrd="0" destOrd="0" presId="urn:microsoft.com/office/officeart/2008/layout/VerticalCurvedList"/>
    <dgm:cxn modelId="{6FF2EB4D-815A-C841-954C-AFD96503B400}" type="presParOf" srcId="{17B92EDE-B9BA-A44A-BCED-1BFEB84266E3}" destId="{E162567A-EE14-5949-91DA-B839F17FC038}" srcOrd="0" destOrd="0" presId="urn:microsoft.com/office/officeart/2008/layout/VerticalCurvedList"/>
    <dgm:cxn modelId="{3266FBBA-6B16-C44F-A8B7-82C61401A53C}" type="presParOf" srcId="{17B92EDE-B9BA-A44A-BCED-1BFEB84266E3}" destId="{BB610278-DFD7-D140-85D4-97B627895AC1}" srcOrd="1" destOrd="0" presId="urn:microsoft.com/office/officeart/2008/layout/VerticalCurvedList"/>
    <dgm:cxn modelId="{C20BE3BE-117B-054D-B25B-B78EF184ECFD}" type="presParOf" srcId="{17B92EDE-B9BA-A44A-BCED-1BFEB84266E3}" destId="{DA5E2BD7-2AB7-A644-A514-834CACF47364}" srcOrd="2" destOrd="0" presId="urn:microsoft.com/office/officeart/2008/layout/VerticalCurvedList"/>
    <dgm:cxn modelId="{6D4C94F6-F208-D84A-9DF6-14D0979EC8F9}" type="presParOf" srcId="{17B92EDE-B9BA-A44A-BCED-1BFEB84266E3}" destId="{3FD09032-207A-7046-B7E6-014E20BAC6B2}" srcOrd="3" destOrd="0" presId="urn:microsoft.com/office/officeart/2008/layout/VerticalCurvedList"/>
    <dgm:cxn modelId="{E1E517D0-B03B-2E4E-8AA3-1627BC5DD6DB}" type="presParOf" srcId="{BEF70E50-90B3-C34B-814A-D9B0B8E3F2AA}" destId="{BABA5444-8CA4-C946-B8DB-843570B445BB}" srcOrd="1" destOrd="0" presId="urn:microsoft.com/office/officeart/2008/layout/VerticalCurvedList"/>
    <dgm:cxn modelId="{C80FBE1F-5838-E949-91E2-B4DB921E9D54}" type="presParOf" srcId="{BEF70E50-90B3-C34B-814A-D9B0B8E3F2AA}" destId="{F79DB23E-7C75-5A4C-B147-F443209570E1}" srcOrd="2" destOrd="0" presId="urn:microsoft.com/office/officeart/2008/layout/VerticalCurvedList"/>
    <dgm:cxn modelId="{EC22661C-4121-A543-B47D-A7E6FEEFA712}" type="presParOf" srcId="{F79DB23E-7C75-5A4C-B147-F443209570E1}" destId="{F9BC8FA1-1D93-CD48-A7EB-5C8BB6850A90}" srcOrd="0" destOrd="0" presId="urn:microsoft.com/office/officeart/2008/layout/VerticalCurvedList"/>
    <dgm:cxn modelId="{DFF9C768-5B5E-4B42-A2FD-827163CFCEC2}" type="presParOf" srcId="{BEF70E50-90B3-C34B-814A-D9B0B8E3F2AA}" destId="{6F85EB10-8372-6044-9F32-EC277CB4365E}" srcOrd="3" destOrd="0" presId="urn:microsoft.com/office/officeart/2008/layout/VerticalCurvedList"/>
    <dgm:cxn modelId="{66F6344A-8630-2A43-B759-778913D2B672}" type="presParOf" srcId="{BEF70E50-90B3-C34B-814A-D9B0B8E3F2AA}" destId="{24C94CC4-A7F0-F24C-82E8-836441C02BD9}" srcOrd="4" destOrd="0" presId="urn:microsoft.com/office/officeart/2008/layout/VerticalCurvedList"/>
    <dgm:cxn modelId="{432E0504-777E-D746-9906-1ECC3718B4BD}" type="presParOf" srcId="{24C94CC4-A7F0-F24C-82E8-836441C02BD9}" destId="{A5ADEF0B-0C18-FA49-82E6-F0ABB1910C67}" srcOrd="0" destOrd="0" presId="urn:microsoft.com/office/officeart/2008/layout/VerticalCurvedList"/>
    <dgm:cxn modelId="{58AA8D88-645A-4245-BD06-B6519C927069}" type="presParOf" srcId="{BEF70E50-90B3-C34B-814A-D9B0B8E3F2AA}" destId="{1A0236EA-2BC4-6647-87FB-35840BD974E6}" srcOrd="5" destOrd="0" presId="urn:microsoft.com/office/officeart/2008/layout/VerticalCurvedList"/>
    <dgm:cxn modelId="{A4BC0E58-23F1-CB46-A81F-24081AAF1C67}" type="presParOf" srcId="{BEF70E50-90B3-C34B-814A-D9B0B8E3F2AA}" destId="{D6145196-5E99-774F-A7BD-6B9FA9371EBF}" srcOrd="6" destOrd="0" presId="urn:microsoft.com/office/officeart/2008/layout/VerticalCurvedList"/>
    <dgm:cxn modelId="{3B64D254-2533-C645-BD5A-81933AEA8C6C}" type="presParOf" srcId="{D6145196-5E99-774F-A7BD-6B9FA9371EBF}" destId="{8405D4D0-9553-F143-B137-E51D355C57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DCCA69-389F-7542-A72C-B92FC8BF8B9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6B1D4F6B-E9EC-A847-97C9-9B38A34A7128}">
      <dgm:prSet phldrT="[Texto]"/>
      <dgm:spPr/>
      <dgm:t>
        <a:bodyPr/>
        <a:lstStyle/>
        <a:p>
          <a:r>
            <a:rPr lang="es-ES" dirty="0"/>
            <a:t>Deseable</a:t>
          </a:r>
        </a:p>
      </dgm:t>
    </dgm:pt>
    <dgm:pt modelId="{F532A9D7-2DE2-AE45-9F9D-0BC954AFA616}" type="parTrans" cxnId="{C5AA048E-D616-044C-9370-662B79DB46A9}">
      <dgm:prSet/>
      <dgm:spPr/>
      <dgm:t>
        <a:bodyPr/>
        <a:lstStyle/>
        <a:p>
          <a:endParaRPr lang="es-ES"/>
        </a:p>
      </dgm:t>
    </dgm:pt>
    <dgm:pt modelId="{BE88480E-38F6-A245-B513-08CDD4FDEA4A}" type="sibTrans" cxnId="{C5AA048E-D616-044C-9370-662B79DB46A9}">
      <dgm:prSet/>
      <dgm:spPr/>
      <dgm:t>
        <a:bodyPr/>
        <a:lstStyle/>
        <a:p>
          <a:endParaRPr lang="es-ES"/>
        </a:p>
      </dgm:t>
    </dgm:pt>
    <dgm:pt modelId="{38AC0E63-1C87-094C-BE22-0FB1ECB8C120}">
      <dgm:prSet phldrT="[Texto]"/>
      <dgm:spPr/>
      <dgm:t>
        <a:bodyPr/>
        <a:lstStyle/>
        <a:p>
          <a:r>
            <a:rPr lang="es-ES" dirty="0"/>
            <a:t>Posible </a:t>
          </a:r>
        </a:p>
      </dgm:t>
    </dgm:pt>
    <dgm:pt modelId="{8595EEA1-25BB-FD46-909E-68D851AE03D4}" type="parTrans" cxnId="{7B4ADFA2-5F6B-7E4D-942D-A18B8E249E45}">
      <dgm:prSet/>
      <dgm:spPr/>
      <dgm:t>
        <a:bodyPr/>
        <a:lstStyle/>
        <a:p>
          <a:endParaRPr lang="es-ES"/>
        </a:p>
      </dgm:t>
    </dgm:pt>
    <dgm:pt modelId="{981EFD63-ABB4-064F-B735-8D2594479726}" type="sibTrans" cxnId="{7B4ADFA2-5F6B-7E4D-942D-A18B8E249E45}">
      <dgm:prSet/>
      <dgm:spPr/>
      <dgm:t>
        <a:bodyPr/>
        <a:lstStyle/>
        <a:p>
          <a:endParaRPr lang="es-ES"/>
        </a:p>
      </dgm:t>
    </dgm:pt>
    <dgm:pt modelId="{2BD5ABA5-A689-5E4A-9A7E-4B58F297DA78}">
      <dgm:prSet phldrT="[Texto]"/>
      <dgm:spPr/>
      <dgm:t>
        <a:bodyPr/>
        <a:lstStyle/>
        <a:p>
          <a:r>
            <a:rPr lang="es-ES" dirty="0"/>
            <a:t>Realizable  </a:t>
          </a:r>
        </a:p>
      </dgm:t>
    </dgm:pt>
    <dgm:pt modelId="{EFC77ACC-6287-D343-8983-2C0124B75442}" type="parTrans" cxnId="{BC5D3D69-3B18-C840-8433-95B196C20412}">
      <dgm:prSet/>
      <dgm:spPr/>
      <dgm:t>
        <a:bodyPr/>
        <a:lstStyle/>
        <a:p>
          <a:endParaRPr lang="es-ES"/>
        </a:p>
      </dgm:t>
    </dgm:pt>
    <dgm:pt modelId="{CD2DCCFE-9FAC-AF4A-8778-B72CD3F35DF0}" type="sibTrans" cxnId="{BC5D3D69-3B18-C840-8433-95B196C20412}">
      <dgm:prSet/>
      <dgm:spPr/>
      <dgm:t>
        <a:bodyPr/>
        <a:lstStyle/>
        <a:p>
          <a:endParaRPr lang="es-ES"/>
        </a:p>
      </dgm:t>
    </dgm:pt>
    <dgm:pt modelId="{653BFD0A-C6CC-4B44-A7CA-2EB87C2112B0}" type="pres">
      <dgm:prSet presAssocID="{16DCCA69-389F-7542-A72C-B92FC8BF8B99}" presName="compositeShape" presStyleCnt="0">
        <dgm:presLayoutVars>
          <dgm:chMax val="7"/>
          <dgm:dir/>
          <dgm:resizeHandles val="exact"/>
        </dgm:presLayoutVars>
      </dgm:prSet>
      <dgm:spPr/>
    </dgm:pt>
    <dgm:pt modelId="{08CA3212-BECA-9C4E-9981-B473A9345E55}" type="pres">
      <dgm:prSet presAssocID="{6B1D4F6B-E9EC-A847-97C9-9B38A34A7128}" presName="circ1" presStyleLbl="vennNode1" presStyleIdx="0" presStyleCnt="3"/>
      <dgm:spPr/>
    </dgm:pt>
    <dgm:pt modelId="{055E7120-BEF4-7F4F-A6C4-00D2FE6467C6}" type="pres">
      <dgm:prSet presAssocID="{6B1D4F6B-E9EC-A847-97C9-9B38A34A71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F31125-3057-9C48-927E-B25E0CA60789}" type="pres">
      <dgm:prSet presAssocID="{38AC0E63-1C87-094C-BE22-0FB1ECB8C120}" presName="circ2" presStyleLbl="vennNode1" presStyleIdx="1" presStyleCnt="3"/>
      <dgm:spPr/>
    </dgm:pt>
    <dgm:pt modelId="{C540D441-2AB3-FA40-9B1F-7AE958CEBC58}" type="pres">
      <dgm:prSet presAssocID="{38AC0E63-1C87-094C-BE22-0FB1ECB8C1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B2D21E0-941B-4E46-96DC-E895FA183D56}" type="pres">
      <dgm:prSet presAssocID="{2BD5ABA5-A689-5E4A-9A7E-4B58F297DA78}" presName="circ3" presStyleLbl="vennNode1" presStyleIdx="2" presStyleCnt="3"/>
      <dgm:spPr/>
    </dgm:pt>
    <dgm:pt modelId="{C76B6B6A-F004-4444-B7B3-B1449DD8409D}" type="pres">
      <dgm:prSet presAssocID="{2BD5ABA5-A689-5E4A-9A7E-4B58F297DA7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6D76009-6DE8-9841-95DF-7E941EBC3973}" type="presOf" srcId="{38AC0E63-1C87-094C-BE22-0FB1ECB8C120}" destId="{29F31125-3057-9C48-927E-B25E0CA60789}" srcOrd="0" destOrd="0" presId="urn:microsoft.com/office/officeart/2005/8/layout/venn1"/>
    <dgm:cxn modelId="{84E63926-085F-0C4F-9CC6-5FA00DBD7887}" type="presOf" srcId="{38AC0E63-1C87-094C-BE22-0FB1ECB8C120}" destId="{C540D441-2AB3-FA40-9B1F-7AE958CEBC58}" srcOrd="1" destOrd="0" presId="urn:microsoft.com/office/officeart/2005/8/layout/venn1"/>
    <dgm:cxn modelId="{22939041-FC63-A649-BE3A-D13ADEEFA776}" type="presOf" srcId="{2BD5ABA5-A689-5E4A-9A7E-4B58F297DA78}" destId="{9B2D21E0-941B-4E46-96DC-E895FA183D56}" srcOrd="0" destOrd="0" presId="urn:microsoft.com/office/officeart/2005/8/layout/venn1"/>
    <dgm:cxn modelId="{CCA3D74B-81FE-374A-9A15-32FCAF28B9A8}" type="presOf" srcId="{16DCCA69-389F-7542-A72C-B92FC8BF8B99}" destId="{653BFD0A-C6CC-4B44-A7CA-2EB87C2112B0}" srcOrd="0" destOrd="0" presId="urn:microsoft.com/office/officeart/2005/8/layout/venn1"/>
    <dgm:cxn modelId="{BC5D3D69-3B18-C840-8433-95B196C20412}" srcId="{16DCCA69-389F-7542-A72C-B92FC8BF8B99}" destId="{2BD5ABA5-A689-5E4A-9A7E-4B58F297DA78}" srcOrd="2" destOrd="0" parTransId="{EFC77ACC-6287-D343-8983-2C0124B75442}" sibTransId="{CD2DCCFE-9FAC-AF4A-8778-B72CD3F35DF0}"/>
    <dgm:cxn modelId="{C5AA048E-D616-044C-9370-662B79DB46A9}" srcId="{16DCCA69-389F-7542-A72C-B92FC8BF8B99}" destId="{6B1D4F6B-E9EC-A847-97C9-9B38A34A7128}" srcOrd="0" destOrd="0" parTransId="{F532A9D7-2DE2-AE45-9F9D-0BC954AFA616}" sibTransId="{BE88480E-38F6-A245-B513-08CDD4FDEA4A}"/>
    <dgm:cxn modelId="{0766CB8F-5017-D941-8833-00B1F0BFABBE}" type="presOf" srcId="{6B1D4F6B-E9EC-A847-97C9-9B38A34A7128}" destId="{055E7120-BEF4-7F4F-A6C4-00D2FE6467C6}" srcOrd="1" destOrd="0" presId="urn:microsoft.com/office/officeart/2005/8/layout/venn1"/>
    <dgm:cxn modelId="{7B4ADFA2-5F6B-7E4D-942D-A18B8E249E45}" srcId="{16DCCA69-389F-7542-A72C-B92FC8BF8B99}" destId="{38AC0E63-1C87-094C-BE22-0FB1ECB8C120}" srcOrd="1" destOrd="0" parTransId="{8595EEA1-25BB-FD46-909E-68D851AE03D4}" sibTransId="{981EFD63-ABB4-064F-B735-8D2594479726}"/>
    <dgm:cxn modelId="{F48E4DB9-988D-4D44-AB46-65845A23E502}" type="presOf" srcId="{2BD5ABA5-A689-5E4A-9A7E-4B58F297DA78}" destId="{C76B6B6A-F004-4444-B7B3-B1449DD8409D}" srcOrd="1" destOrd="0" presId="urn:microsoft.com/office/officeart/2005/8/layout/venn1"/>
    <dgm:cxn modelId="{7E3072E0-0842-5D45-AFB4-07C131D5ED8A}" type="presOf" srcId="{6B1D4F6B-E9EC-A847-97C9-9B38A34A7128}" destId="{08CA3212-BECA-9C4E-9981-B473A9345E55}" srcOrd="0" destOrd="0" presId="urn:microsoft.com/office/officeart/2005/8/layout/venn1"/>
    <dgm:cxn modelId="{22EE5F61-A566-0D45-96BB-569DC1AA4BC3}" type="presParOf" srcId="{653BFD0A-C6CC-4B44-A7CA-2EB87C2112B0}" destId="{08CA3212-BECA-9C4E-9981-B473A9345E55}" srcOrd="0" destOrd="0" presId="urn:microsoft.com/office/officeart/2005/8/layout/venn1"/>
    <dgm:cxn modelId="{9788A7C8-C7BA-7343-83C3-E1961DE79D14}" type="presParOf" srcId="{653BFD0A-C6CC-4B44-A7CA-2EB87C2112B0}" destId="{055E7120-BEF4-7F4F-A6C4-00D2FE6467C6}" srcOrd="1" destOrd="0" presId="urn:microsoft.com/office/officeart/2005/8/layout/venn1"/>
    <dgm:cxn modelId="{2D3EFD1A-7CB9-CA43-AD44-009751B8E787}" type="presParOf" srcId="{653BFD0A-C6CC-4B44-A7CA-2EB87C2112B0}" destId="{29F31125-3057-9C48-927E-B25E0CA60789}" srcOrd="2" destOrd="0" presId="urn:microsoft.com/office/officeart/2005/8/layout/venn1"/>
    <dgm:cxn modelId="{92ABE614-AB5C-A44F-B6CC-13DB904AA0B0}" type="presParOf" srcId="{653BFD0A-C6CC-4B44-A7CA-2EB87C2112B0}" destId="{C540D441-2AB3-FA40-9B1F-7AE958CEBC58}" srcOrd="3" destOrd="0" presId="urn:microsoft.com/office/officeart/2005/8/layout/venn1"/>
    <dgm:cxn modelId="{B2E8720A-AB13-A74D-9B3B-13CEF0A577FD}" type="presParOf" srcId="{653BFD0A-C6CC-4B44-A7CA-2EB87C2112B0}" destId="{9B2D21E0-941B-4E46-96DC-E895FA183D56}" srcOrd="4" destOrd="0" presId="urn:microsoft.com/office/officeart/2005/8/layout/venn1"/>
    <dgm:cxn modelId="{C8F3CC87-14FB-8141-A0DA-2496DF8E8F10}" type="presParOf" srcId="{653BFD0A-C6CC-4B44-A7CA-2EB87C2112B0}" destId="{C76B6B6A-F004-4444-B7B3-B1449DD8409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185B83-1E1F-8D46-B224-6E1F5D031A30}" type="doc">
      <dgm:prSet loTypeId="urn:microsoft.com/office/officeart/2005/8/layout/arrow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9574A3-3499-FF45-BA14-A663713C7B6A}">
      <dgm:prSet phldrT="[Texto]"/>
      <dgm:spPr/>
      <dgm:t>
        <a:bodyPr/>
        <a:lstStyle/>
        <a:p>
          <a:r>
            <a:rPr lang="es-ES" dirty="0"/>
            <a:t>Espontáneo, rápido, intuitivo</a:t>
          </a:r>
        </a:p>
      </dgm:t>
    </dgm:pt>
    <dgm:pt modelId="{103DCF04-235D-FA40-92EF-4B3F4D4C5FF5}" type="parTrans" cxnId="{9EB2FCC8-A219-5641-A7E5-91F90AA3D486}">
      <dgm:prSet/>
      <dgm:spPr/>
      <dgm:t>
        <a:bodyPr/>
        <a:lstStyle/>
        <a:p>
          <a:endParaRPr lang="es-ES"/>
        </a:p>
      </dgm:t>
    </dgm:pt>
    <dgm:pt modelId="{287699AE-1BE8-414E-ADA1-E4E55A0E2ED6}" type="sibTrans" cxnId="{9EB2FCC8-A219-5641-A7E5-91F90AA3D486}">
      <dgm:prSet/>
      <dgm:spPr/>
      <dgm:t>
        <a:bodyPr/>
        <a:lstStyle/>
        <a:p>
          <a:endParaRPr lang="es-ES"/>
        </a:p>
      </dgm:t>
    </dgm:pt>
    <dgm:pt modelId="{B1678F05-F053-5D46-B219-5816AFFBF166}">
      <dgm:prSet phldrT="[Texto]"/>
      <dgm:spPr/>
      <dgm:t>
        <a:bodyPr/>
        <a:lstStyle/>
        <a:p>
          <a:r>
            <a:rPr lang="es-ES" dirty="0"/>
            <a:t>Reflexivo, lento y complejo</a:t>
          </a:r>
        </a:p>
      </dgm:t>
    </dgm:pt>
    <dgm:pt modelId="{AD5B0EB4-7822-1E4E-92A9-FEA81B3695CB}" type="parTrans" cxnId="{9FC13465-B4FC-384A-B31A-BA0F4DE84139}">
      <dgm:prSet/>
      <dgm:spPr/>
      <dgm:t>
        <a:bodyPr/>
        <a:lstStyle/>
        <a:p>
          <a:endParaRPr lang="es-ES"/>
        </a:p>
      </dgm:t>
    </dgm:pt>
    <dgm:pt modelId="{1B513BAA-BF4F-C54D-A475-E374F586DE81}" type="sibTrans" cxnId="{9FC13465-B4FC-384A-B31A-BA0F4DE84139}">
      <dgm:prSet/>
      <dgm:spPr/>
      <dgm:t>
        <a:bodyPr/>
        <a:lstStyle/>
        <a:p>
          <a:endParaRPr lang="es-ES"/>
        </a:p>
      </dgm:t>
    </dgm:pt>
    <dgm:pt modelId="{F7827AEA-49E8-3D43-B944-45ABF7AE270C}" type="pres">
      <dgm:prSet presAssocID="{1C185B83-1E1F-8D46-B224-6E1F5D031A30}" presName="compositeShape" presStyleCnt="0">
        <dgm:presLayoutVars>
          <dgm:chMax val="2"/>
          <dgm:dir/>
          <dgm:resizeHandles val="exact"/>
        </dgm:presLayoutVars>
      </dgm:prSet>
      <dgm:spPr/>
    </dgm:pt>
    <dgm:pt modelId="{F04759C3-993E-484F-BE42-1969C3FDF2D4}" type="pres">
      <dgm:prSet presAssocID="{5F9574A3-3499-FF45-BA14-A663713C7B6A}" presName="upArrow" presStyleLbl="node1" presStyleIdx="0" presStyleCnt="2"/>
      <dgm:spPr/>
    </dgm:pt>
    <dgm:pt modelId="{D3B9AC97-CB71-7B47-8534-0E12623A34C4}" type="pres">
      <dgm:prSet presAssocID="{5F9574A3-3499-FF45-BA14-A663713C7B6A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383ED5B-EB96-3F4D-97F0-125F30E21A1B}" type="pres">
      <dgm:prSet presAssocID="{B1678F05-F053-5D46-B219-5816AFFBF166}" presName="downArrow" presStyleLbl="node1" presStyleIdx="1" presStyleCnt="2"/>
      <dgm:spPr/>
    </dgm:pt>
    <dgm:pt modelId="{66FDF36F-C203-004D-B954-D60595889FB3}" type="pres">
      <dgm:prSet presAssocID="{B1678F05-F053-5D46-B219-5816AFFBF166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AC72D936-1354-7E49-B5BA-EB4D869061D6}" type="presOf" srcId="{B1678F05-F053-5D46-B219-5816AFFBF166}" destId="{66FDF36F-C203-004D-B954-D60595889FB3}" srcOrd="0" destOrd="0" presId="urn:microsoft.com/office/officeart/2005/8/layout/arrow4"/>
    <dgm:cxn modelId="{9FC13465-B4FC-384A-B31A-BA0F4DE84139}" srcId="{1C185B83-1E1F-8D46-B224-6E1F5D031A30}" destId="{B1678F05-F053-5D46-B219-5816AFFBF166}" srcOrd="1" destOrd="0" parTransId="{AD5B0EB4-7822-1E4E-92A9-FEA81B3695CB}" sibTransId="{1B513BAA-BF4F-C54D-A475-E374F586DE81}"/>
    <dgm:cxn modelId="{FF894473-38FA-F941-95D6-70C0286A8A55}" type="presOf" srcId="{5F9574A3-3499-FF45-BA14-A663713C7B6A}" destId="{D3B9AC97-CB71-7B47-8534-0E12623A34C4}" srcOrd="0" destOrd="0" presId="urn:microsoft.com/office/officeart/2005/8/layout/arrow4"/>
    <dgm:cxn modelId="{F11DAD85-36DD-9947-9385-E11BB92530EE}" type="presOf" srcId="{1C185B83-1E1F-8D46-B224-6E1F5D031A30}" destId="{F7827AEA-49E8-3D43-B944-45ABF7AE270C}" srcOrd="0" destOrd="0" presId="urn:microsoft.com/office/officeart/2005/8/layout/arrow4"/>
    <dgm:cxn modelId="{9EB2FCC8-A219-5641-A7E5-91F90AA3D486}" srcId="{1C185B83-1E1F-8D46-B224-6E1F5D031A30}" destId="{5F9574A3-3499-FF45-BA14-A663713C7B6A}" srcOrd="0" destOrd="0" parTransId="{103DCF04-235D-FA40-92EF-4B3F4D4C5FF5}" sibTransId="{287699AE-1BE8-414E-ADA1-E4E55A0E2ED6}"/>
    <dgm:cxn modelId="{A01A39AD-D428-8C45-A4B3-3BA1F36C4B6A}" type="presParOf" srcId="{F7827AEA-49E8-3D43-B944-45ABF7AE270C}" destId="{F04759C3-993E-484F-BE42-1969C3FDF2D4}" srcOrd="0" destOrd="0" presId="urn:microsoft.com/office/officeart/2005/8/layout/arrow4"/>
    <dgm:cxn modelId="{708DD49A-D39C-8445-8D4B-4F469C1547B5}" type="presParOf" srcId="{F7827AEA-49E8-3D43-B944-45ABF7AE270C}" destId="{D3B9AC97-CB71-7B47-8534-0E12623A34C4}" srcOrd="1" destOrd="0" presId="urn:microsoft.com/office/officeart/2005/8/layout/arrow4"/>
    <dgm:cxn modelId="{2A8DBDE0-99D8-B24B-9E7D-F5426E97ACD5}" type="presParOf" srcId="{F7827AEA-49E8-3D43-B944-45ABF7AE270C}" destId="{E383ED5B-EB96-3F4D-97F0-125F30E21A1B}" srcOrd="2" destOrd="0" presId="urn:microsoft.com/office/officeart/2005/8/layout/arrow4"/>
    <dgm:cxn modelId="{345B5C57-65FF-B64B-B49A-D5768FE02D5D}" type="presParOf" srcId="{F7827AEA-49E8-3D43-B944-45ABF7AE270C}" destId="{66FDF36F-C203-004D-B954-D60595889FB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29BAD4-EF2A-474F-BA68-FA969F1FB33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D54794E-DFC2-D843-B7EF-B34664953DBF}">
      <dgm:prSet phldrT="[Texto]"/>
      <dgm:spPr/>
      <dgm:t>
        <a:bodyPr/>
        <a:lstStyle/>
        <a:p>
          <a:r>
            <a:rPr lang="es-ES" dirty="0"/>
            <a:t>Decisiones </a:t>
          </a:r>
        </a:p>
      </dgm:t>
    </dgm:pt>
    <dgm:pt modelId="{CE866DC0-1F52-A04F-AE2C-FEE8FFAB4FEE}" type="parTrans" cxnId="{776874DA-0D5D-8448-BC91-B1CCC1EA6102}">
      <dgm:prSet/>
      <dgm:spPr/>
      <dgm:t>
        <a:bodyPr/>
        <a:lstStyle/>
        <a:p>
          <a:endParaRPr lang="es-ES"/>
        </a:p>
      </dgm:t>
    </dgm:pt>
    <dgm:pt modelId="{A80648D5-2F3D-454C-90FB-FADF067F0830}" type="sibTrans" cxnId="{776874DA-0D5D-8448-BC91-B1CCC1EA6102}">
      <dgm:prSet/>
      <dgm:spPr/>
      <dgm:t>
        <a:bodyPr/>
        <a:lstStyle/>
        <a:p>
          <a:endParaRPr lang="es-ES"/>
        </a:p>
      </dgm:t>
    </dgm:pt>
    <dgm:pt modelId="{4B643260-E1CA-F14A-85FE-EA838AEA1234}">
      <dgm:prSet phldrT="[Texto]"/>
      <dgm:spPr/>
      <dgm:t>
        <a:bodyPr/>
        <a:lstStyle/>
        <a:p>
          <a:r>
            <a:rPr lang="es-MX" dirty="0"/>
            <a:t>Recursos limitados </a:t>
          </a:r>
          <a:endParaRPr lang="es-ES" dirty="0"/>
        </a:p>
      </dgm:t>
    </dgm:pt>
    <dgm:pt modelId="{4B0A07AF-819A-8F42-B3E3-379DD7A106AC}" type="parTrans" cxnId="{5E9AD76D-D6DD-8840-B2A1-407F4937D6FC}">
      <dgm:prSet/>
      <dgm:spPr/>
      <dgm:t>
        <a:bodyPr/>
        <a:lstStyle/>
        <a:p>
          <a:endParaRPr lang="es-ES"/>
        </a:p>
      </dgm:t>
    </dgm:pt>
    <dgm:pt modelId="{506DB8C3-CFA9-7E47-B6AB-EA52A2289D77}" type="sibTrans" cxnId="{5E9AD76D-D6DD-8840-B2A1-407F4937D6FC}">
      <dgm:prSet/>
      <dgm:spPr/>
      <dgm:t>
        <a:bodyPr/>
        <a:lstStyle/>
        <a:p>
          <a:endParaRPr lang="es-ES"/>
        </a:p>
      </dgm:t>
    </dgm:pt>
    <dgm:pt modelId="{75A8950B-E075-DF46-86D8-3E37D0DB8766}">
      <dgm:prSet phldrT="[Texto]"/>
      <dgm:spPr/>
      <dgm:t>
        <a:bodyPr/>
        <a:lstStyle/>
        <a:p>
          <a:r>
            <a:rPr lang="es-MX" dirty="0"/>
            <a:t>Premura de tiempo</a:t>
          </a:r>
          <a:endParaRPr lang="es-ES" dirty="0"/>
        </a:p>
      </dgm:t>
    </dgm:pt>
    <dgm:pt modelId="{9B7D3544-2969-2841-AD76-18E65FA9FEEF}" type="parTrans" cxnId="{113CCEF2-5631-B241-A6BA-CDE807125D82}">
      <dgm:prSet/>
      <dgm:spPr/>
      <dgm:t>
        <a:bodyPr/>
        <a:lstStyle/>
        <a:p>
          <a:endParaRPr lang="es-ES"/>
        </a:p>
      </dgm:t>
    </dgm:pt>
    <dgm:pt modelId="{5FA45941-3DF8-3246-B04A-1DEE23C64E9B}" type="sibTrans" cxnId="{113CCEF2-5631-B241-A6BA-CDE807125D82}">
      <dgm:prSet/>
      <dgm:spPr/>
      <dgm:t>
        <a:bodyPr/>
        <a:lstStyle/>
        <a:p>
          <a:endParaRPr lang="es-ES"/>
        </a:p>
      </dgm:t>
    </dgm:pt>
    <dgm:pt modelId="{C7BBA154-6DF4-BB4D-9ECD-EA06E9E6A6F8}">
      <dgm:prSet phldrT="[Texto]"/>
      <dgm:spPr/>
      <dgm:t>
        <a:bodyPr/>
        <a:lstStyle/>
        <a:p>
          <a:r>
            <a:rPr lang="es-MX" dirty="0"/>
            <a:t>información incompleta </a:t>
          </a:r>
          <a:endParaRPr lang="es-ES" dirty="0"/>
        </a:p>
      </dgm:t>
    </dgm:pt>
    <dgm:pt modelId="{0DB84A21-B488-4943-835B-31587841E488}" type="parTrans" cxnId="{416CE26C-2E36-5F4C-8FA9-8C082DAA60E4}">
      <dgm:prSet/>
      <dgm:spPr/>
      <dgm:t>
        <a:bodyPr/>
        <a:lstStyle/>
        <a:p>
          <a:endParaRPr lang="es-ES"/>
        </a:p>
      </dgm:t>
    </dgm:pt>
    <dgm:pt modelId="{1CFFDD81-6AF6-0B4B-9725-716A46CB896A}" type="sibTrans" cxnId="{416CE26C-2E36-5F4C-8FA9-8C082DAA60E4}">
      <dgm:prSet/>
      <dgm:spPr/>
      <dgm:t>
        <a:bodyPr/>
        <a:lstStyle/>
        <a:p>
          <a:endParaRPr lang="es-ES"/>
        </a:p>
      </dgm:t>
    </dgm:pt>
    <dgm:pt modelId="{64DA9AAE-F831-B042-9265-09E4E68B0E14}" type="pres">
      <dgm:prSet presAssocID="{3E29BAD4-EF2A-474F-BA68-FA969F1FB3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7F595F-CDEC-DA41-8D17-5BCAF5A395A5}" type="pres">
      <dgm:prSet presAssocID="{0D54794E-DFC2-D843-B7EF-B34664953DBF}" presName="centerShape" presStyleLbl="node0" presStyleIdx="0" presStyleCnt="1"/>
      <dgm:spPr/>
    </dgm:pt>
    <dgm:pt modelId="{618D5D12-4EC7-C148-95D3-186779B26190}" type="pres">
      <dgm:prSet presAssocID="{4B0A07AF-819A-8F42-B3E3-379DD7A106AC}" presName="parTrans" presStyleLbl="sibTrans2D1" presStyleIdx="0" presStyleCnt="3"/>
      <dgm:spPr/>
    </dgm:pt>
    <dgm:pt modelId="{2D1441C0-E188-414A-AFAE-498AE04B9829}" type="pres">
      <dgm:prSet presAssocID="{4B0A07AF-819A-8F42-B3E3-379DD7A106AC}" presName="connectorText" presStyleLbl="sibTrans2D1" presStyleIdx="0" presStyleCnt="3"/>
      <dgm:spPr/>
    </dgm:pt>
    <dgm:pt modelId="{E3A73BC9-3276-2744-A11E-1345A3D198F2}" type="pres">
      <dgm:prSet presAssocID="{4B643260-E1CA-F14A-85FE-EA838AEA1234}" presName="node" presStyleLbl="node1" presStyleIdx="0" presStyleCnt="3">
        <dgm:presLayoutVars>
          <dgm:bulletEnabled val="1"/>
        </dgm:presLayoutVars>
      </dgm:prSet>
      <dgm:spPr/>
    </dgm:pt>
    <dgm:pt modelId="{43165E00-FB15-974D-AC40-59E131C600FD}" type="pres">
      <dgm:prSet presAssocID="{9B7D3544-2969-2841-AD76-18E65FA9FEEF}" presName="parTrans" presStyleLbl="sibTrans2D1" presStyleIdx="1" presStyleCnt="3"/>
      <dgm:spPr/>
    </dgm:pt>
    <dgm:pt modelId="{99F7497F-536A-D841-A82E-53A5B526290F}" type="pres">
      <dgm:prSet presAssocID="{9B7D3544-2969-2841-AD76-18E65FA9FEEF}" presName="connectorText" presStyleLbl="sibTrans2D1" presStyleIdx="1" presStyleCnt="3"/>
      <dgm:spPr/>
    </dgm:pt>
    <dgm:pt modelId="{DF35875B-7EE5-D34A-BA28-BC2CD5DB8A21}" type="pres">
      <dgm:prSet presAssocID="{75A8950B-E075-DF46-86D8-3E37D0DB8766}" presName="node" presStyleLbl="node1" presStyleIdx="1" presStyleCnt="3">
        <dgm:presLayoutVars>
          <dgm:bulletEnabled val="1"/>
        </dgm:presLayoutVars>
      </dgm:prSet>
      <dgm:spPr/>
    </dgm:pt>
    <dgm:pt modelId="{A43608F0-8D1C-F745-84A6-5CFF15677085}" type="pres">
      <dgm:prSet presAssocID="{0DB84A21-B488-4943-835B-31587841E488}" presName="parTrans" presStyleLbl="sibTrans2D1" presStyleIdx="2" presStyleCnt="3"/>
      <dgm:spPr/>
    </dgm:pt>
    <dgm:pt modelId="{E8C2627B-F7B7-A34D-9D2B-D29F199C1B63}" type="pres">
      <dgm:prSet presAssocID="{0DB84A21-B488-4943-835B-31587841E488}" presName="connectorText" presStyleLbl="sibTrans2D1" presStyleIdx="2" presStyleCnt="3"/>
      <dgm:spPr/>
    </dgm:pt>
    <dgm:pt modelId="{453A46D2-EF02-F542-BCE6-ADEBF69E76CC}" type="pres">
      <dgm:prSet presAssocID="{C7BBA154-6DF4-BB4D-9ECD-EA06E9E6A6F8}" presName="node" presStyleLbl="node1" presStyleIdx="2" presStyleCnt="3">
        <dgm:presLayoutVars>
          <dgm:bulletEnabled val="1"/>
        </dgm:presLayoutVars>
      </dgm:prSet>
      <dgm:spPr/>
    </dgm:pt>
  </dgm:ptLst>
  <dgm:cxnLst>
    <dgm:cxn modelId="{CE77FD15-549D-F848-894D-8E949C58112A}" type="presOf" srcId="{0DB84A21-B488-4943-835B-31587841E488}" destId="{E8C2627B-F7B7-A34D-9D2B-D29F199C1B63}" srcOrd="1" destOrd="0" presId="urn:microsoft.com/office/officeart/2005/8/layout/radial5"/>
    <dgm:cxn modelId="{78562F2A-9545-0F40-B0DE-8562E887A57B}" type="presOf" srcId="{9B7D3544-2969-2841-AD76-18E65FA9FEEF}" destId="{43165E00-FB15-974D-AC40-59E131C600FD}" srcOrd="0" destOrd="0" presId="urn:microsoft.com/office/officeart/2005/8/layout/radial5"/>
    <dgm:cxn modelId="{EA278138-76D8-9748-83B9-A6E91BBABD31}" type="presOf" srcId="{9B7D3544-2969-2841-AD76-18E65FA9FEEF}" destId="{99F7497F-536A-D841-A82E-53A5B526290F}" srcOrd="1" destOrd="0" presId="urn:microsoft.com/office/officeart/2005/8/layout/radial5"/>
    <dgm:cxn modelId="{CBB49038-7E50-9749-885D-4CF9813546D1}" type="presOf" srcId="{4B0A07AF-819A-8F42-B3E3-379DD7A106AC}" destId="{618D5D12-4EC7-C148-95D3-186779B26190}" srcOrd="0" destOrd="0" presId="urn:microsoft.com/office/officeart/2005/8/layout/radial5"/>
    <dgm:cxn modelId="{F3878D3F-8DD2-DE49-BF0E-D6171ADD9070}" type="presOf" srcId="{3E29BAD4-EF2A-474F-BA68-FA969F1FB338}" destId="{64DA9AAE-F831-B042-9265-09E4E68B0E14}" srcOrd="0" destOrd="0" presId="urn:microsoft.com/office/officeart/2005/8/layout/radial5"/>
    <dgm:cxn modelId="{2704A063-22CA-E147-9234-1516EADB6684}" type="presOf" srcId="{75A8950B-E075-DF46-86D8-3E37D0DB8766}" destId="{DF35875B-7EE5-D34A-BA28-BC2CD5DB8A21}" srcOrd="0" destOrd="0" presId="urn:microsoft.com/office/officeart/2005/8/layout/radial5"/>
    <dgm:cxn modelId="{416CE26C-2E36-5F4C-8FA9-8C082DAA60E4}" srcId="{0D54794E-DFC2-D843-B7EF-B34664953DBF}" destId="{C7BBA154-6DF4-BB4D-9ECD-EA06E9E6A6F8}" srcOrd="2" destOrd="0" parTransId="{0DB84A21-B488-4943-835B-31587841E488}" sibTransId="{1CFFDD81-6AF6-0B4B-9725-716A46CB896A}"/>
    <dgm:cxn modelId="{5E9AD76D-D6DD-8840-B2A1-407F4937D6FC}" srcId="{0D54794E-DFC2-D843-B7EF-B34664953DBF}" destId="{4B643260-E1CA-F14A-85FE-EA838AEA1234}" srcOrd="0" destOrd="0" parTransId="{4B0A07AF-819A-8F42-B3E3-379DD7A106AC}" sibTransId="{506DB8C3-CFA9-7E47-B6AB-EA52A2289D77}"/>
    <dgm:cxn modelId="{DD50C76F-93D9-2C4C-991F-15E879711920}" type="presOf" srcId="{0D54794E-DFC2-D843-B7EF-B34664953DBF}" destId="{8C7F595F-CDEC-DA41-8D17-5BCAF5A395A5}" srcOrd="0" destOrd="0" presId="urn:microsoft.com/office/officeart/2005/8/layout/radial5"/>
    <dgm:cxn modelId="{26C81E7E-68FD-484E-BAF4-FA1A9D7AA4FC}" type="presOf" srcId="{0DB84A21-B488-4943-835B-31587841E488}" destId="{A43608F0-8D1C-F745-84A6-5CFF15677085}" srcOrd="0" destOrd="0" presId="urn:microsoft.com/office/officeart/2005/8/layout/radial5"/>
    <dgm:cxn modelId="{776874DA-0D5D-8448-BC91-B1CCC1EA6102}" srcId="{3E29BAD4-EF2A-474F-BA68-FA969F1FB338}" destId="{0D54794E-DFC2-D843-B7EF-B34664953DBF}" srcOrd="0" destOrd="0" parTransId="{CE866DC0-1F52-A04F-AE2C-FEE8FFAB4FEE}" sibTransId="{A80648D5-2F3D-454C-90FB-FADF067F0830}"/>
    <dgm:cxn modelId="{B5DF19E3-E055-3048-94A6-7710DA22A231}" type="presOf" srcId="{4B643260-E1CA-F14A-85FE-EA838AEA1234}" destId="{E3A73BC9-3276-2744-A11E-1345A3D198F2}" srcOrd="0" destOrd="0" presId="urn:microsoft.com/office/officeart/2005/8/layout/radial5"/>
    <dgm:cxn modelId="{8E5174E9-D87C-8A45-A527-DD5CA77A8C96}" type="presOf" srcId="{4B0A07AF-819A-8F42-B3E3-379DD7A106AC}" destId="{2D1441C0-E188-414A-AFAE-498AE04B9829}" srcOrd="1" destOrd="0" presId="urn:microsoft.com/office/officeart/2005/8/layout/radial5"/>
    <dgm:cxn modelId="{2E1699EC-C82D-0B4D-BE57-3D12A60D26AE}" type="presOf" srcId="{C7BBA154-6DF4-BB4D-9ECD-EA06E9E6A6F8}" destId="{453A46D2-EF02-F542-BCE6-ADEBF69E76CC}" srcOrd="0" destOrd="0" presId="urn:microsoft.com/office/officeart/2005/8/layout/radial5"/>
    <dgm:cxn modelId="{113CCEF2-5631-B241-A6BA-CDE807125D82}" srcId="{0D54794E-DFC2-D843-B7EF-B34664953DBF}" destId="{75A8950B-E075-DF46-86D8-3E37D0DB8766}" srcOrd="1" destOrd="0" parTransId="{9B7D3544-2969-2841-AD76-18E65FA9FEEF}" sibTransId="{5FA45941-3DF8-3246-B04A-1DEE23C64E9B}"/>
    <dgm:cxn modelId="{9A5FDEA0-CEED-4B4E-82B1-31CA4436E8C0}" type="presParOf" srcId="{64DA9AAE-F831-B042-9265-09E4E68B0E14}" destId="{8C7F595F-CDEC-DA41-8D17-5BCAF5A395A5}" srcOrd="0" destOrd="0" presId="urn:microsoft.com/office/officeart/2005/8/layout/radial5"/>
    <dgm:cxn modelId="{945C0BE2-0400-854E-B568-958FFBFAE464}" type="presParOf" srcId="{64DA9AAE-F831-B042-9265-09E4E68B0E14}" destId="{618D5D12-4EC7-C148-95D3-186779B26190}" srcOrd="1" destOrd="0" presId="urn:microsoft.com/office/officeart/2005/8/layout/radial5"/>
    <dgm:cxn modelId="{90AA30B5-4A40-E348-898F-BDFE8A886F95}" type="presParOf" srcId="{618D5D12-4EC7-C148-95D3-186779B26190}" destId="{2D1441C0-E188-414A-AFAE-498AE04B9829}" srcOrd="0" destOrd="0" presId="urn:microsoft.com/office/officeart/2005/8/layout/radial5"/>
    <dgm:cxn modelId="{39EF3783-9976-A34E-AC54-633A70E271A5}" type="presParOf" srcId="{64DA9AAE-F831-B042-9265-09E4E68B0E14}" destId="{E3A73BC9-3276-2744-A11E-1345A3D198F2}" srcOrd="2" destOrd="0" presId="urn:microsoft.com/office/officeart/2005/8/layout/radial5"/>
    <dgm:cxn modelId="{9532F786-88E2-0F48-9AD6-425A6001B8E5}" type="presParOf" srcId="{64DA9AAE-F831-B042-9265-09E4E68B0E14}" destId="{43165E00-FB15-974D-AC40-59E131C600FD}" srcOrd="3" destOrd="0" presId="urn:microsoft.com/office/officeart/2005/8/layout/radial5"/>
    <dgm:cxn modelId="{BB1491E4-7C76-DC4E-BB11-6EB1F6E8C329}" type="presParOf" srcId="{43165E00-FB15-974D-AC40-59E131C600FD}" destId="{99F7497F-536A-D841-A82E-53A5B526290F}" srcOrd="0" destOrd="0" presId="urn:microsoft.com/office/officeart/2005/8/layout/radial5"/>
    <dgm:cxn modelId="{6439528B-1BBB-D04F-9DB5-D16783195007}" type="presParOf" srcId="{64DA9AAE-F831-B042-9265-09E4E68B0E14}" destId="{DF35875B-7EE5-D34A-BA28-BC2CD5DB8A21}" srcOrd="4" destOrd="0" presId="urn:microsoft.com/office/officeart/2005/8/layout/radial5"/>
    <dgm:cxn modelId="{94C31746-08B4-FD4B-8BE8-7F1DDE0BD3E4}" type="presParOf" srcId="{64DA9AAE-F831-B042-9265-09E4E68B0E14}" destId="{A43608F0-8D1C-F745-84A6-5CFF15677085}" srcOrd="5" destOrd="0" presId="urn:microsoft.com/office/officeart/2005/8/layout/radial5"/>
    <dgm:cxn modelId="{F0D7B9CC-B788-274A-9FF7-ACCECC2D5186}" type="presParOf" srcId="{A43608F0-8D1C-F745-84A6-5CFF15677085}" destId="{E8C2627B-F7B7-A34D-9D2B-D29F199C1B63}" srcOrd="0" destOrd="0" presId="urn:microsoft.com/office/officeart/2005/8/layout/radial5"/>
    <dgm:cxn modelId="{A1593116-348C-B243-ADB8-A709CEF322FE}" type="presParOf" srcId="{64DA9AAE-F831-B042-9265-09E4E68B0E14}" destId="{453A46D2-EF02-F542-BCE6-ADEBF69E76C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BEBB2-38DD-0844-B66D-125A6A289CBE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FE04F1-75C0-E94C-823A-062DB4C8FC73}">
      <dgm:prSet phldrT="[Texto]"/>
      <dgm:spPr/>
      <dgm:t>
        <a:bodyPr/>
        <a:lstStyle/>
        <a:p>
          <a:pPr>
            <a:buNone/>
          </a:pPr>
          <a:r>
            <a:rPr lang="es-MX" dirty="0"/>
            <a:t>Arqueología de las decisiones  </a:t>
          </a:r>
          <a:endParaRPr lang="es-ES" dirty="0"/>
        </a:p>
      </dgm:t>
    </dgm:pt>
    <dgm:pt modelId="{5124F16F-6B63-2F4C-8375-4A1AC5AD0038}" type="parTrans" cxnId="{6CB557CB-3CB9-6C46-AD66-1435A4C45162}">
      <dgm:prSet/>
      <dgm:spPr/>
      <dgm:t>
        <a:bodyPr/>
        <a:lstStyle/>
        <a:p>
          <a:endParaRPr lang="es-ES"/>
        </a:p>
      </dgm:t>
    </dgm:pt>
    <dgm:pt modelId="{751C8760-DF07-5F47-BD56-AEC07E8EA30E}" type="sibTrans" cxnId="{6CB557CB-3CB9-6C46-AD66-1435A4C45162}">
      <dgm:prSet/>
      <dgm:spPr/>
      <dgm:t>
        <a:bodyPr/>
        <a:lstStyle/>
        <a:p>
          <a:endParaRPr lang="es-ES"/>
        </a:p>
      </dgm:t>
    </dgm:pt>
    <dgm:pt modelId="{01FCCDC1-AE64-6C45-B832-B820083ABE68}">
      <dgm:prSet phldrT="[Texto]"/>
      <dgm:spPr/>
      <dgm:t>
        <a:bodyPr/>
        <a:lstStyle/>
        <a:p>
          <a:r>
            <a:rPr lang="es-MX" dirty="0"/>
            <a:t>Arquitectura  de las decisiones</a:t>
          </a:r>
          <a:endParaRPr lang="es-ES" dirty="0"/>
        </a:p>
      </dgm:t>
    </dgm:pt>
    <dgm:pt modelId="{43A80214-7056-3144-988C-B0B50464C51C}" type="parTrans" cxnId="{EF6B45EB-7D2E-0140-ABA2-B566B80569C7}">
      <dgm:prSet/>
      <dgm:spPr/>
      <dgm:t>
        <a:bodyPr/>
        <a:lstStyle/>
        <a:p>
          <a:endParaRPr lang="es-ES"/>
        </a:p>
      </dgm:t>
    </dgm:pt>
    <dgm:pt modelId="{311DBCE9-4229-444F-8B77-8097941F55AC}" type="sibTrans" cxnId="{EF6B45EB-7D2E-0140-ABA2-B566B80569C7}">
      <dgm:prSet/>
      <dgm:spPr/>
      <dgm:t>
        <a:bodyPr/>
        <a:lstStyle/>
        <a:p>
          <a:endParaRPr lang="es-ES"/>
        </a:p>
      </dgm:t>
    </dgm:pt>
    <dgm:pt modelId="{7EE5EF6B-AF8F-274C-A386-5899F403FB23}" type="pres">
      <dgm:prSet presAssocID="{4CCBEBB2-38DD-0844-B66D-125A6A289CBE}" presName="compositeShape" presStyleCnt="0">
        <dgm:presLayoutVars>
          <dgm:chMax val="2"/>
          <dgm:dir/>
          <dgm:resizeHandles val="exact"/>
        </dgm:presLayoutVars>
      </dgm:prSet>
      <dgm:spPr/>
    </dgm:pt>
    <dgm:pt modelId="{34ACC154-63B2-4A48-82B8-9133B60E7B23}" type="pres">
      <dgm:prSet presAssocID="{4CCBEBB2-38DD-0844-B66D-125A6A289CBE}" presName="divider" presStyleLbl="fgShp" presStyleIdx="0" presStyleCnt="1"/>
      <dgm:spPr/>
    </dgm:pt>
    <dgm:pt modelId="{F48B920F-B539-E04C-9CDB-9F2010C247F3}" type="pres">
      <dgm:prSet presAssocID="{29FE04F1-75C0-E94C-823A-062DB4C8FC73}" presName="downArrow" presStyleLbl="node1" presStyleIdx="0" presStyleCnt="2"/>
      <dgm:spPr/>
    </dgm:pt>
    <dgm:pt modelId="{A2E12DD6-37BC-954E-93A8-B6384D5BAF2D}" type="pres">
      <dgm:prSet presAssocID="{29FE04F1-75C0-E94C-823A-062DB4C8FC73}" presName="downArrowText" presStyleLbl="revTx" presStyleIdx="0" presStyleCnt="2">
        <dgm:presLayoutVars>
          <dgm:bulletEnabled val="1"/>
        </dgm:presLayoutVars>
      </dgm:prSet>
      <dgm:spPr/>
    </dgm:pt>
    <dgm:pt modelId="{A9E24CD9-1761-4248-A0CB-02C5CF4F777E}" type="pres">
      <dgm:prSet presAssocID="{01FCCDC1-AE64-6C45-B832-B820083ABE68}" presName="upArrow" presStyleLbl="node1" presStyleIdx="1" presStyleCnt="2"/>
      <dgm:spPr/>
    </dgm:pt>
    <dgm:pt modelId="{00093575-D428-9149-9C03-B92B505B3D22}" type="pres">
      <dgm:prSet presAssocID="{01FCCDC1-AE64-6C45-B832-B820083ABE68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C7CC7AA-2510-BD44-BA12-8D8EC814BB0F}" type="presOf" srcId="{29FE04F1-75C0-E94C-823A-062DB4C8FC73}" destId="{A2E12DD6-37BC-954E-93A8-B6384D5BAF2D}" srcOrd="0" destOrd="0" presId="urn:microsoft.com/office/officeart/2005/8/layout/arrow3"/>
    <dgm:cxn modelId="{6CB557CB-3CB9-6C46-AD66-1435A4C45162}" srcId="{4CCBEBB2-38DD-0844-B66D-125A6A289CBE}" destId="{29FE04F1-75C0-E94C-823A-062DB4C8FC73}" srcOrd="0" destOrd="0" parTransId="{5124F16F-6B63-2F4C-8375-4A1AC5AD0038}" sibTransId="{751C8760-DF07-5F47-BD56-AEC07E8EA30E}"/>
    <dgm:cxn modelId="{B9F4D9CB-C62F-DA4C-A331-D710B7BBFE62}" type="presOf" srcId="{4CCBEBB2-38DD-0844-B66D-125A6A289CBE}" destId="{7EE5EF6B-AF8F-274C-A386-5899F403FB23}" srcOrd="0" destOrd="0" presId="urn:microsoft.com/office/officeart/2005/8/layout/arrow3"/>
    <dgm:cxn modelId="{A09B20D7-3C41-324C-B183-FF184B69D7F1}" type="presOf" srcId="{01FCCDC1-AE64-6C45-B832-B820083ABE68}" destId="{00093575-D428-9149-9C03-B92B505B3D22}" srcOrd="0" destOrd="0" presId="urn:microsoft.com/office/officeart/2005/8/layout/arrow3"/>
    <dgm:cxn modelId="{EF6B45EB-7D2E-0140-ABA2-B566B80569C7}" srcId="{4CCBEBB2-38DD-0844-B66D-125A6A289CBE}" destId="{01FCCDC1-AE64-6C45-B832-B820083ABE68}" srcOrd="1" destOrd="0" parTransId="{43A80214-7056-3144-988C-B0B50464C51C}" sibTransId="{311DBCE9-4229-444F-8B77-8097941F55AC}"/>
    <dgm:cxn modelId="{2D30EC35-5B1A-7041-A371-C51B1D924D3B}" type="presParOf" srcId="{7EE5EF6B-AF8F-274C-A386-5899F403FB23}" destId="{34ACC154-63B2-4A48-82B8-9133B60E7B23}" srcOrd="0" destOrd="0" presId="urn:microsoft.com/office/officeart/2005/8/layout/arrow3"/>
    <dgm:cxn modelId="{A46D0121-FC7C-1A40-8513-07CA2E0D9D28}" type="presParOf" srcId="{7EE5EF6B-AF8F-274C-A386-5899F403FB23}" destId="{F48B920F-B539-E04C-9CDB-9F2010C247F3}" srcOrd="1" destOrd="0" presId="urn:microsoft.com/office/officeart/2005/8/layout/arrow3"/>
    <dgm:cxn modelId="{45A82328-4B22-B84A-83AC-5697D745DA56}" type="presParOf" srcId="{7EE5EF6B-AF8F-274C-A386-5899F403FB23}" destId="{A2E12DD6-37BC-954E-93A8-B6384D5BAF2D}" srcOrd="2" destOrd="0" presId="urn:microsoft.com/office/officeart/2005/8/layout/arrow3"/>
    <dgm:cxn modelId="{34AED9B0-F1DB-3340-BFBD-0F5D22E3E2BA}" type="presParOf" srcId="{7EE5EF6B-AF8F-274C-A386-5899F403FB23}" destId="{A9E24CD9-1761-4248-A0CB-02C5CF4F777E}" srcOrd="3" destOrd="0" presId="urn:microsoft.com/office/officeart/2005/8/layout/arrow3"/>
    <dgm:cxn modelId="{295CC613-595C-B64B-8FF6-B5B14583C970}" type="presParOf" srcId="{7EE5EF6B-AF8F-274C-A386-5899F403FB23}" destId="{00093575-D428-9149-9C03-B92B505B3D2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9D316-58DC-6E4F-8C52-7C655C103C29}">
      <dsp:nvSpPr>
        <dsp:cNvPr id="0" name=""/>
        <dsp:cNvSpPr/>
      </dsp:nvSpPr>
      <dsp:spPr>
        <a:xfrm rot="16200000">
          <a:off x="2149" y="401"/>
          <a:ext cx="4402921" cy="440292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Organizaciones gubernamentales</a:t>
          </a:r>
        </a:p>
      </dsp:txBody>
      <dsp:txXfrm rot="5400000">
        <a:off x="2150" y="1101130"/>
        <a:ext cx="3632410" cy="2201461"/>
      </dsp:txXfrm>
    </dsp:sp>
    <dsp:sp modelId="{5C711F1B-C8BB-2B47-A35E-EC6A9D4C92D4}">
      <dsp:nvSpPr>
        <dsp:cNvPr id="0" name=""/>
        <dsp:cNvSpPr/>
      </dsp:nvSpPr>
      <dsp:spPr>
        <a:xfrm rot="5400000">
          <a:off x="5046903" y="401"/>
          <a:ext cx="4402921" cy="440292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Programas públicos</a:t>
          </a:r>
        </a:p>
      </dsp:txBody>
      <dsp:txXfrm rot="-5400000">
        <a:off x="5817415" y="1101131"/>
        <a:ext cx="3632410" cy="220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10278-DFD7-D140-85D4-97B627895AC1}">
      <dsp:nvSpPr>
        <dsp:cNvPr id="0" name=""/>
        <dsp:cNvSpPr/>
      </dsp:nvSpPr>
      <dsp:spPr>
        <a:xfrm>
          <a:off x="-4978694" y="-762840"/>
          <a:ext cx="5929406" cy="5929406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A5444-8CA4-C946-B8DB-843570B445BB}">
      <dsp:nvSpPr>
        <dsp:cNvPr id="0" name=""/>
        <dsp:cNvSpPr/>
      </dsp:nvSpPr>
      <dsp:spPr>
        <a:xfrm>
          <a:off x="611456" y="440372"/>
          <a:ext cx="8779966" cy="880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91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/>
            <a:t>Racionalidad</a:t>
          </a:r>
        </a:p>
      </dsp:txBody>
      <dsp:txXfrm>
        <a:off x="611456" y="440372"/>
        <a:ext cx="8779966" cy="880745"/>
      </dsp:txXfrm>
    </dsp:sp>
    <dsp:sp modelId="{F9BC8FA1-1D93-CD48-A7EB-5C8BB6850A90}">
      <dsp:nvSpPr>
        <dsp:cNvPr id="0" name=""/>
        <dsp:cNvSpPr/>
      </dsp:nvSpPr>
      <dsp:spPr>
        <a:xfrm>
          <a:off x="60990" y="330279"/>
          <a:ext cx="1100931" cy="1100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5EB10-8372-6044-9F32-EC277CB4365E}">
      <dsp:nvSpPr>
        <dsp:cNvPr id="0" name=""/>
        <dsp:cNvSpPr/>
      </dsp:nvSpPr>
      <dsp:spPr>
        <a:xfrm>
          <a:off x="931607" y="1761490"/>
          <a:ext cx="8459815" cy="880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91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/>
            <a:t>Racionalidad limitada</a:t>
          </a:r>
        </a:p>
      </dsp:txBody>
      <dsp:txXfrm>
        <a:off x="931607" y="1761490"/>
        <a:ext cx="8459815" cy="880745"/>
      </dsp:txXfrm>
    </dsp:sp>
    <dsp:sp modelId="{A5ADEF0B-0C18-FA49-82E6-F0ABB1910C67}">
      <dsp:nvSpPr>
        <dsp:cNvPr id="0" name=""/>
        <dsp:cNvSpPr/>
      </dsp:nvSpPr>
      <dsp:spPr>
        <a:xfrm>
          <a:off x="381141" y="1651396"/>
          <a:ext cx="1100931" cy="1100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236EA-2BC4-6647-87FB-35840BD974E6}">
      <dsp:nvSpPr>
        <dsp:cNvPr id="0" name=""/>
        <dsp:cNvSpPr/>
      </dsp:nvSpPr>
      <dsp:spPr>
        <a:xfrm>
          <a:off x="611456" y="3082607"/>
          <a:ext cx="8779966" cy="8807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9091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kern="1200" dirty="0"/>
            <a:t>Irracionalidad </a:t>
          </a:r>
        </a:p>
      </dsp:txBody>
      <dsp:txXfrm>
        <a:off x="611456" y="3082607"/>
        <a:ext cx="8779966" cy="880745"/>
      </dsp:txXfrm>
    </dsp:sp>
    <dsp:sp modelId="{8405D4D0-9553-F143-B137-E51D355C57AD}">
      <dsp:nvSpPr>
        <dsp:cNvPr id="0" name=""/>
        <dsp:cNvSpPr/>
      </dsp:nvSpPr>
      <dsp:spPr>
        <a:xfrm>
          <a:off x="60990" y="2972514"/>
          <a:ext cx="1100931" cy="1100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A3212-BECA-9C4E-9981-B473A9345E55}">
      <dsp:nvSpPr>
        <dsp:cNvPr id="0" name=""/>
        <dsp:cNvSpPr/>
      </dsp:nvSpPr>
      <dsp:spPr>
        <a:xfrm>
          <a:off x="3404870" y="55046"/>
          <a:ext cx="2642235" cy="2642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Deseable</a:t>
          </a:r>
        </a:p>
      </dsp:txBody>
      <dsp:txXfrm>
        <a:off x="3757168" y="517437"/>
        <a:ext cx="1937639" cy="1189005"/>
      </dsp:txXfrm>
    </dsp:sp>
    <dsp:sp modelId="{29F31125-3057-9C48-927E-B25E0CA60789}">
      <dsp:nvSpPr>
        <dsp:cNvPr id="0" name=""/>
        <dsp:cNvSpPr/>
      </dsp:nvSpPr>
      <dsp:spPr>
        <a:xfrm>
          <a:off x="4358276" y="1706443"/>
          <a:ext cx="2642235" cy="2642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Posible </a:t>
          </a:r>
        </a:p>
      </dsp:txBody>
      <dsp:txXfrm>
        <a:off x="5166360" y="2389020"/>
        <a:ext cx="1585341" cy="1453229"/>
      </dsp:txXfrm>
    </dsp:sp>
    <dsp:sp modelId="{9B2D21E0-941B-4E46-96DC-E895FA183D56}">
      <dsp:nvSpPr>
        <dsp:cNvPr id="0" name=""/>
        <dsp:cNvSpPr/>
      </dsp:nvSpPr>
      <dsp:spPr>
        <a:xfrm>
          <a:off x="2451463" y="1706443"/>
          <a:ext cx="2642235" cy="26422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Realizable  </a:t>
          </a:r>
        </a:p>
      </dsp:txBody>
      <dsp:txXfrm>
        <a:off x="2700274" y="2389020"/>
        <a:ext cx="1585341" cy="1453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759C3-993E-484F-BE42-1969C3FDF2D4}">
      <dsp:nvSpPr>
        <dsp:cNvPr id="0" name=""/>
        <dsp:cNvSpPr/>
      </dsp:nvSpPr>
      <dsp:spPr>
        <a:xfrm>
          <a:off x="4470" y="0"/>
          <a:ext cx="2682240" cy="235263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9AC97-CB71-7B47-8534-0E12623A34C4}">
      <dsp:nvSpPr>
        <dsp:cNvPr id="0" name=""/>
        <dsp:cNvSpPr/>
      </dsp:nvSpPr>
      <dsp:spPr>
        <a:xfrm>
          <a:off x="2767177" y="0"/>
          <a:ext cx="4551680" cy="235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0" rIns="341376" bIns="341376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Espontáneo, rápido, intuitivo</a:t>
          </a:r>
        </a:p>
      </dsp:txBody>
      <dsp:txXfrm>
        <a:off x="2767177" y="0"/>
        <a:ext cx="4551680" cy="2352630"/>
      </dsp:txXfrm>
    </dsp:sp>
    <dsp:sp modelId="{E383ED5B-EB96-3F4D-97F0-125F30E21A1B}">
      <dsp:nvSpPr>
        <dsp:cNvPr id="0" name=""/>
        <dsp:cNvSpPr/>
      </dsp:nvSpPr>
      <dsp:spPr>
        <a:xfrm>
          <a:off x="809142" y="2548683"/>
          <a:ext cx="2682240" cy="235263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DF36F-C203-004D-B954-D60595889FB3}">
      <dsp:nvSpPr>
        <dsp:cNvPr id="0" name=""/>
        <dsp:cNvSpPr/>
      </dsp:nvSpPr>
      <dsp:spPr>
        <a:xfrm>
          <a:off x="3571849" y="2548683"/>
          <a:ext cx="4551680" cy="235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0" rIns="341376" bIns="341376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Reflexivo, lento y complejo</a:t>
          </a:r>
        </a:p>
      </dsp:txBody>
      <dsp:txXfrm>
        <a:off x="3571849" y="2548683"/>
        <a:ext cx="4551680" cy="2352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F595F-CDEC-DA41-8D17-5BCAF5A395A5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Decisiones </a:t>
          </a:r>
        </a:p>
      </dsp:txBody>
      <dsp:txXfrm>
        <a:off x="3446606" y="2702877"/>
        <a:ext cx="1234785" cy="1234785"/>
      </dsp:txXfrm>
    </dsp:sp>
    <dsp:sp modelId="{618D5D12-4EC7-C148-95D3-186779B26190}">
      <dsp:nvSpPr>
        <dsp:cNvPr id="0" name=""/>
        <dsp:cNvSpPr/>
      </dsp:nvSpPr>
      <dsp:spPr>
        <a:xfrm rot="16200000">
          <a:off x="3879163" y="1811996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3934614" y="1986192"/>
        <a:ext cx="258771" cy="356234"/>
      </dsp:txXfrm>
    </dsp:sp>
    <dsp:sp modelId="{E3A73BC9-3276-2744-A11E-1345A3D198F2}">
      <dsp:nvSpPr>
        <dsp:cNvPr id="0" name=""/>
        <dsp:cNvSpPr/>
      </dsp:nvSpPr>
      <dsp:spPr>
        <a:xfrm>
          <a:off x="3190874" y="3398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Recursos limitados </a:t>
          </a:r>
          <a:endParaRPr lang="es-ES" sz="1900" kern="1200" dirty="0"/>
        </a:p>
      </dsp:txBody>
      <dsp:txXfrm>
        <a:off x="3446606" y="259130"/>
        <a:ext cx="1234785" cy="1234785"/>
      </dsp:txXfrm>
    </dsp:sp>
    <dsp:sp modelId="{43165E00-FB15-974D-AC40-59E131C600FD}">
      <dsp:nvSpPr>
        <dsp:cNvPr id="0" name=""/>
        <dsp:cNvSpPr/>
      </dsp:nvSpPr>
      <dsp:spPr>
        <a:xfrm rot="1800000">
          <a:off x="4928275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>
        <a:off x="4935704" y="3720133"/>
        <a:ext cx="258771" cy="356234"/>
      </dsp:txXfrm>
    </dsp:sp>
    <dsp:sp modelId="{DF35875B-7EE5-D34A-BA28-BC2CD5DB8A21}">
      <dsp:nvSpPr>
        <dsp:cNvPr id="0" name=""/>
        <dsp:cNvSpPr/>
      </dsp:nvSpPr>
      <dsp:spPr>
        <a:xfrm>
          <a:off x="5307221" y="3669018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Premura de tiempo</a:t>
          </a:r>
          <a:endParaRPr lang="es-ES" sz="1900" kern="1200" dirty="0"/>
        </a:p>
      </dsp:txBody>
      <dsp:txXfrm>
        <a:off x="5562953" y="3924750"/>
        <a:ext cx="1234785" cy="1234785"/>
      </dsp:txXfrm>
    </dsp:sp>
    <dsp:sp modelId="{A43608F0-8D1C-F745-84A6-5CFF15677085}">
      <dsp:nvSpPr>
        <dsp:cNvPr id="0" name=""/>
        <dsp:cNvSpPr/>
      </dsp:nvSpPr>
      <dsp:spPr>
        <a:xfrm rot="9000000">
          <a:off x="2830050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/>
        </a:p>
      </dsp:txBody>
      <dsp:txXfrm rot="10800000">
        <a:off x="2933523" y="3720133"/>
        <a:ext cx="258771" cy="356234"/>
      </dsp:txXfrm>
    </dsp:sp>
    <dsp:sp modelId="{453A46D2-EF02-F542-BCE6-ADEBF69E76CC}">
      <dsp:nvSpPr>
        <dsp:cNvPr id="0" name=""/>
        <dsp:cNvSpPr/>
      </dsp:nvSpPr>
      <dsp:spPr>
        <a:xfrm>
          <a:off x="1074528" y="3669018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información incompleta </a:t>
          </a:r>
          <a:endParaRPr lang="es-ES" sz="1900" kern="1200" dirty="0"/>
        </a:p>
      </dsp:txBody>
      <dsp:txXfrm>
        <a:off x="1330260" y="3924750"/>
        <a:ext cx="1234785" cy="12347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C154-63B2-4A48-82B8-9133B60E7B23}">
      <dsp:nvSpPr>
        <dsp:cNvPr id="0" name=""/>
        <dsp:cNvSpPr/>
      </dsp:nvSpPr>
      <dsp:spPr>
        <a:xfrm rot="21300000">
          <a:off x="24942" y="2106368"/>
          <a:ext cx="8078114" cy="92506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B920F-B539-E04C-9CDB-9F2010C247F3}">
      <dsp:nvSpPr>
        <dsp:cNvPr id="0" name=""/>
        <dsp:cNvSpPr/>
      </dsp:nvSpPr>
      <dsp:spPr>
        <a:xfrm>
          <a:off x="975360" y="256890"/>
          <a:ext cx="2438400" cy="205512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12DD6-37BC-954E-93A8-B6384D5BAF2D}">
      <dsp:nvSpPr>
        <dsp:cNvPr id="0" name=""/>
        <dsp:cNvSpPr/>
      </dsp:nvSpPr>
      <dsp:spPr>
        <a:xfrm>
          <a:off x="4307840" y="0"/>
          <a:ext cx="2600960" cy="215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Arqueología de las decisiones  </a:t>
          </a:r>
          <a:endParaRPr lang="es-ES" sz="3200" kern="1200" dirty="0"/>
        </a:p>
      </dsp:txBody>
      <dsp:txXfrm>
        <a:off x="4307840" y="0"/>
        <a:ext cx="2600960" cy="2157877"/>
      </dsp:txXfrm>
    </dsp:sp>
    <dsp:sp modelId="{A9E24CD9-1761-4248-A0CB-02C5CF4F777E}">
      <dsp:nvSpPr>
        <dsp:cNvPr id="0" name=""/>
        <dsp:cNvSpPr/>
      </dsp:nvSpPr>
      <dsp:spPr>
        <a:xfrm>
          <a:off x="4714239" y="2825791"/>
          <a:ext cx="2438400" cy="2055121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93575-D428-9149-9C03-B92B505B3D22}">
      <dsp:nvSpPr>
        <dsp:cNvPr id="0" name=""/>
        <dsp:cNvSpPr/>
      </dsp:nvSpPr>
      <dsp:spPr>
        <a:xfrm>
          <a:off x="1219200" y="2979925"/>
          <a:ext cx="2600960" cy="2157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Arquitectura  de las decisiones</a:t>
          </a:r>
          <a:endParaRPr lang="es-ES" sz="3200" kern="1200" dirty="0"/>
        </a:p>
      </dsp:txBody>
      <dsp:txXfrm>
        <a:off x="1219200" y="2979925"/>
        <a:ext cx="2600960" cy="2157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m preto&#10;&#10;Descrição gerada automaticamente">
            <a:extLst>
              <a:ext uri="{FF2B5EF4-FFF2-40B4-BE49-F238E27FC236}">
                <a16:creationId xmlns:a16="http://schemas.microsoft.com/office/drawing/2014/main" id="{475E2A3E-1281-460A-988E-C25E807AF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0729" y="-2"/>
            <a:ext cx="4691271" cy="4691271"/>
          </a:xfrm>
          <a:prstGeom prst="rect">
            <a:avLst/>
          </a:prstGeom>
        </p:spPr>
      </p:pic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11840"/>
            <a:ext cx="1331843" cy="13318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4D68D-9525-4B98-B3A7-AABDE6C9C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3173247"/>
            <a:ext cx="9144000" cy="165576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DM Sans Medium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D99BAA-D4BC-4BE4-9F4E-CC9ECB945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165" y="4921086"/>
            <a:ext cx="9144000" cy="79105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13E018-7251-4351-8810-FF0A600A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2190" r="51595" b="79803"/>
          <a:stretch/>
        </p:blipFill>
        <p:spPr>
          <a:xfrm>
            <a:off x="740229" y="655712"/>
            <a:ext cx="5451565" cy="20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8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825781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92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4805"/>
            <a:ext cx="10515599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5709896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505FC14-E324-43A5-A4F1-95913DD26E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197" r="-781" b="7979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símbolo&#10;&#10;Descrição gerada automaticamente">
            <a:extLst>
              <a:ext uri="{FF2B5EF4-FFF2-40B4-BE49-F238E27FC236}">
                <a16:creationId xmlns:a16="http://schemas.microsoft.com/office/drawing/2014/main" id="{E6FD62FC-2C48-4183-B257-248650E17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175903"/>
            <a:ext cx="803412" cy="8034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426265"/>
            <a:ext cx="11092069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2589144"/>
            <a:ext cx="11092068" cy="385120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B33EEF43-6CD5-4CC1-9DE2-E0BF54094495}"/>
              </a:ext>
            </a:extLst>
          </p:cNvPr>
          <p:cNvCxnSpPr>
            <a:cxnSpLocks/>
          </p:cNvCxnSpPr>
          <p:nvPr userDrawn="1"/>
        </p:nvCxnSpPr>
        <p:spPr>
          <a:xfrm>
            <a:off x="168965" y="1124613"/>
            <a:ext cx="11815969" cy="0"/>
          </a:xfrm>
          <a:prstGeom prst="line">
            <a:avLst/>
          </a:prstGeom>
          <a:ln>
            <a:solidFill>
              <a:srgbClr val="2E3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74CC5258-5DFC-439E-8E0B-F9C1ABCF0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478" r="-781" b="79515"/>
          <a:stretch/>
        </p:blipFill>
        <p:spPr>
          <a:xfrm>
            <a:off x="207067" y="167048"/>
            <a:ext cx="2353253" cy="8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>
            <a:off x="0" y="0"/>
            <a:ext cx="12192000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176"/>
            <a:ext cx="10515600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3055"/>
            <a:ext cx="10515599" cy="3687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4413">
            <a:off x="4747920" y="-2063654"/>
            <a:ext cx="4665765" cy="4665765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27" y="152799"/>
            <a:ext cx="1110728" cy="111072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173EF18-65FB-4EA6-9AA3-520444A1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2650" r="51929" b="79343"/>
          <a:stretch/>
        </p:blipFill>
        <p:spPr>
          <a:xfrm>
            <a:off x="207067" y="152799"/>
            <a:ext cx="2789804" cy="10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096B0A2-737C-4CA9-AE7F-3BC0A0C6E80F}"/>
              </a:ext>
            </a:extLst>
          </p:cNvPr>
          <p:cNvSpPr/>
          <p:nvPr userDrawn="1"/>
        </p:nvSpPr>
        <p:spPr>
          <a:xfrm rot="16200000">
            <a:off x="-2720838" y="2720836"/>
            <a:ext cx="6858001" cy="1416326"/>
          </a:xfrm>
          <a:prstGeom prst="rect">
            <a:avLst/>
          </a:prstGeom>
          <a:solidFill>
            <a:srgbClr val="4A5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EA4BA4-C8C3-4A17-AF0B-DFD70E39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964B0F-78D7-418C-B1C2-9BD420F9B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2067620"/>
            <a:ext cx="9452113" cy="440275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C1D3E2B-8E3F-4F60-92C8-262DBDE69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9" t="3977" r="248" b="75298"/>
          <a:stretch/>
        </p:blipFill>
        <p:spPr>
          <a:xfrm>
            <a:off x="10336696" y="241662"/>
            <a:ext cx="1716157" cy="1081418"/>
          </a:xfrm>
          <a:prstGeom prst="rect">
            <a:avLst/>
          </a:prstGeom>
        </p:spPr>
      </p:pic>
      <p:pic>
        <p:nvPicPr>
          <p:cNvPr id="7" name="Imagem 6" descr="Uma imagem com preto&#10;&#10;Descrição gerada automaticamente">
            <a:extLst>
              <a:ext uri="{FF2B5EF4-FFF2-40B4-BE49-F238E27FC236}">
                <a16:creationId xmlns:a16="http://schemas.microsoft.com/office/drawing/2014/main" id="{3BB7F7BE-FD5F-4A9A-A4D2-4B544E2A95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4311">
            <a:off x="-1187982" y="1347451"/>
            <a:ext cx="3353149" cy="3353149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82288B3A-0ADE-434B-87B7-7F6749EDBB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5" y="5515994"/>
            <a:ext cx="1110728" cy="1110728"/>
          </a:xfrm>
          <a:prstGeom prst="rect">
            <a:avLst/>
          </a:prstGeom>
        </p:spPr>
      </p:pic>
      <p:pic>
        <p:nvPicPr>
          <p:cNvPr id="8" name="Imagem 7" descr="Uma imagem com gráficos de vetor, aeronaves&#10;&#10;Descrição gerada automaticamente">
            <a:extLst>
              <a:ext uri="{FF2B5EF4-FFF2-40B4-BE49-F238E27FC236}">
                <a16:creationId xmlns:a16="http://schemas.microsoft.com/office/drawing/2014/main" id="{7B08D38E-5918-40AF-BCA0-41D83AB7AE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" y="186145"/>
            <a:ext cx="1281826" cy="128182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E8C222A-FCD5-4DA1-9427-D50C9F651D21}"/>
              </a:ext>
            </a:extLst>
          </p:cNvPr>
          <p:cNvSpPr/>
          <p:nvPr userDrawn="1"/>
        </p:nvSpPr>
        <p:spPr>
          <a:xfrm>
            <a:off x="10217426" y="337930"/>
            <a:ext cx="52019" cy="765313"/>
          </a:xfrm>
          <a:prstGeom prst="rect">
            <a:avLst/>
          </a:prstGeom>
          <a:solidFill>
            <a:srgbClr val="EEA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rgbClr val="2E3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objeto de exterior, aranha, céu noturno&#10;&#10;Descrição gerada automaticamente">
            <a:extLst>
              <a:ext uri="{FF2B5EF4-FFF2-40B4-BE49-F238E27FC236}">
                <a16:creationId xmlns:a16="http://schemas.microsoft.com/office/drawing/2014/main" id="{BEA19007-6DF1-45F9-9309-0E821A68D5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04784A-8F17-4D7F-B728-F29A4AD5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2179669"/>
            <a:ext cx="8372612" cy="1498638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A68566-E568-4AB1-B769-F6578A52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9988" y="3886200"/>
            <a:ext cx="8372612" cy="13571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2" name="Imagem 11" descr="Uma imagem com preto&#10;&#10;Descrição gerada automaticamente">
            <a:extLst>
              <a:ext uri="{FF2B5EF4-FFF2-40B4-BE49-F238E27FC236}">
                <a16:creationId xmlns:a16="http://schemas.microsoft.com/office/drawing/2014/main" id="{45316A45-16BF-4132-B83B-DC02F10BA3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26">
            <a:off x="8365760" y="792728"/>
            <a:ext cx="5809261" cy="5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A81D-65D2-403F-91F5-5E2703BE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365125"/>
            <a:ext cx="1114425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pic>
        <p:nvPicPr>
          <p:cNvPr id="6" name="Imagem 5" descr="Uma imagem com texto, símbolo&#10;&#10;Descrição gerada automaticamente">
            <a:extLst>
              <a:ext uri="{FF2B5EF4-FFF2-40B4-BE49-F238E27FC236}">
                <a16:creationId xmlns:a16="http://schemas.microsoft.com/office/drawing/2014/main" id="{1E21273E-9578-4E90-BC36-F0D4599F7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522" y="5795653"/>
            <a:ext cx="803412" cy="8034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F6647-05EC-4F9C-A366-EADC403EAA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5" t="2687" r="-781" b="79306"/>
          <a:stretch/>
        </p:blipFill>
        <p:spPr>
          <a:xfrm>
            <a:off x="207067" y="5822300"/>
            <a:ext cx="2475174" cy="9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texto&#10;&#10;Descrição gerada automaticamente">
            <a:extLst>
              <a:ext uri="{FF2B5EF4-FFF2-40B4-BE49-F238E27FC236}">
                <a16:creationId xmlns:a16="http://schemas.microsoft.com/office/drawing/2014/main" id="{429D03DC-30AB-4CC0-9490-2F37B9682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9" y="357440"/>
            <a:ext cx="1331843" cy="13318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5B3D1B1-1F67-4314-9677-7F7A50893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5" b="23054"/>
          <a:stretch/>
        </p:blipFill>
        <p:spPr>
          <a:xfrm>
            <a:off x="-145156" y="4601816"/>
            <a:ext cx="12589598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049E296-B996-490E-AC76-57D2716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D64BA33-72C5-421F-AC1A-81D80335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0F3D98D-FFF0-463D-97D2-1F268F34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98EB18C6-3AF1-45C0-A7B1-4BE2DA4FCF08}" type="datetimeFigureOut">
              <a:rPr lang="en-GB" smtClean="0"/>
              <a:pPr/>
              <a:t>23/06/2021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DA18C7-6515-400E-A22E-92817F75E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0E95381-ED49-4693-A3EE-C746F628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3048"/>
                </a:solidFill>
                <a:latin typeface="DM Sans" pitchFamily="2" charset="0"/>
              </a:defRPr>
            </a:lvl1pPr>
          </a:lstStyle>
          <a:p>
            <a:fld id="{415E17F8-D1B1-4A77-AF90-7C2394AEE4B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1" r:id="rId6"/>
    <p:sldLayoutId id="2147483654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48"/>
          </a:solidFill>
          <a:latin typeface="DM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3048"/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8"/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8"/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8"/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B29B0-ECF5-49F4-8F4D-8E888B74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Conductas irracionales y de racionalidad limitada en la evaluación de alto impacto en las organizaciones gubernamentales</a:t>
            </a:r>
            <a:endParaRPr lang="es-MX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6F464D6-11A9-40A1-ADBD-4F7463DBA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Alejandro Animas</a:t>
            </a:r>
          </a:p>
          <a:p>
            <a:r>
              <a:rPr lang="en-GB" dirty="0"/>
              <a:t>Junio 2021</a:t>
            </a:r>
          </a:p>
        </p:txBody>
      </p:sp>
    </p:spTree>
    <p:extLst>
      <p:ext uri="{BB962C8B-B14F-4D97-AF65-F5344CB8AC3E}">
        <p14:creationId xmlns:p14="http://schemas.microsoft.com/office/powerpoint/2010/main" val="319084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26659-D217-F640-888C-02DBB3CA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Racionalidad limitada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029112E-2454-E64D-87CB-809815F59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527895"/>
              </p:ext>
            </p:extLst>
          </p:nvPr>
        </p:nvGraphicFramePr>
        <p:xfrm>
          <a:off x="315287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95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91CE6-D2F2-2247-8BB7-60622F80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Irracionalidad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F797D-59AB-2D44-B9A6-6E1625E55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Impulsos irracionales que nos llevan constantemente al error</a:t>
            </a:r>
            <a:r>
              <a:rPr lang="es-MX" dirty="0"/>
              <a:t> 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Caer en </a:t>
            </a:r>
            <a:r>
              <a:rPr lang="es-MX" i="1" dirty="0"/>
              <a:t>las Trampas del deseo</a:t>
            </a:r>
          </a:p>
          <a:p>
            <a:endParaRPr lang="es-MX" i="1" dirty="0"/>
          </a:p>
          <a:p>
            <a:r>
              <a:rPr lang="es-MX" dirty="0"/>
              <a:t>La irracionalidad es predictible</a:t>
            </a:r>
            <a:endParaRPr lang="es-MX" i="1" dirty="0"/>
          </a:p>
          <a:p>
            <a:pPr marL="0" indent="0">
              <a:buNone/>
            </a:pPr>
            <a:endParaRPr lang="es-MX" dirty="0"/>
          </a:p>
          <a:p>
            <a:r>
              <a:rPr lang="es-ES" dirty="0"/>
              <a:t>Las reglas del juego están hechas para sacar a relucir lo más irracional de las personas</a:t>
            </a:r>
            <a:endParaRPr lang="es-MX" dirty="0"/>
          </a:p>
          <a:p>
            <a:endParaRPr lang="es-MX" dirty="0"/>
          </a:p>
          <a:p>
            <a:r>
              <a:rPr lang="es-MX" dirty="0"/>
              <a:t>Precompromisos para evitar la irracionalidad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101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7EB2-0C01-0348-8201-C9472707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de alto impacto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E6D0015-0F93-2D41-9103-E5A84FA9F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804914"/>
              </p:ext>
            </p:extLst>
          </p:nvPr>
        </p:nvGraphicFramePr>
        <p:xfrm>
          <a:off x="2813665" y="1592826"/>
          <a:ext cx="8128000" cy="513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025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B6CC2-D8C1-454D-9B1F-C3718FF0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7" y="2067620"/>
            <a:ext cx="4217504" cy="4402754"/>
          </a:xfrm>
        </p:spPr>
        <p:txBody>
          <a:bodyPr>
            <a:normAutofit/>
          </a:bodyPr>
          <a:lstStyle/>
          <a:p>
            <a:pPr algn="just"/>
            <a:r>
              <a:rPr lang="es-ES" sz="2800" dirty="0"/>
              <a:t>“La oposición a la razón es, por definición, poco razonable. Pero eso no ha impedido que un montón de irracionalistas prefieran el corazón a la cabeza, el sistema límbico a la corteza cerebral, el parpadeo al pensamiento”. </a:t>
            </a:r>
            <a:endParaRPr lang="es-MX" sz="2800" dirty="0"/>
          </a:p>
        </p:txBody>
      </p:sp>
      <p:pic>
        <p:nvPicPr>
          <p:cNvPr id="1026" name="Picture 2" descr="En defensa de la ilustración">
            <a:extLst>
              <a:ext uri="{FF2B5EF4-FFF2-40B4-BE49-F238E27FC236}">
                <a16:creationId xmlns:a16="http://schemas.microsoft.com/office/drawing/2014/main" id="{92081E17-F5E3-7B42-8BB1-46D83985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8" y="2067620"/>
            <a:ext cx="3595816" cy="3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3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B29B0-ECF5-49F4-8F4D-8E888B74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Conductas irracionales y de racionalidad limitada en la evaluación de alto impacto en las organizaciones gubernamentales</a:t>
            </a:r>
            <a:endParaRPr lang="es-MX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6F464D6-11A9-40A1-ADBD-4F7463DBA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Alejandro Animas</a:t>
            </a:r>
          </a:p>
          <a:p>
            <a:r>
              <a:rPr lang="en-GB" dirty="0"/>
              <a:t>Junio 2021</a:t>
            </a:r>
          </a:p>
        </p:txBody>
      </p:sp>
    </p:spTree>
    <p:extLst>
      <p:ext uri="{BB962C8B-B14F-4D97-AF65-F5344CB8AC3E}">
        <p14:creationId xmlns:p14="http://schemas.microsoft.com/office/powerpoint/2010/main" val="389648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DFC0050-66D7-1D4E-8D78-34284D88BC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53300" y="1374947"/>
          <a:ext cx="9451975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249427DB-4F31-8F4A-A276-C2CC5E2D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/>
          <a:lstStyle/>
          <a:p>
            <a:r>
              <a:rPr lang="es-MX" dirty="0"/>
              <a:t>Evaluación </a:t>
            </a:r>
          </a:p>
        </p:txBody>
      </p:sp>
    </p:spTree>
    <p:extLst>
      <p:ext uri="{BB962C8B-B14F-4D97-AF65-F5344CB8AC3E}">
        <p14:creationId xmlns:p14="http://schemas.microsoft.com/office/powerpoint/2010/main" val="233114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27053-A9E4-0D43-BDA7-6337D2D4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organizaciones gubernamentales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0D6DF6-8F91-8A41-845B-4071DA728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96" y="2080545"/>
            <a:ext cx="8941792" cy="3982846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D909FE4-9ADB-814B-9187-79CE7C712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6079162"/>
            <a:ext cx="9452113" cy="498599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Encuesta Nacional de Cultura Cívica (ENCUCI) 2020</a:t>
            </a:r>
          </a:p>
        </p:txBody>
      </p:sp>
    </p:spTree>
    <p:extLst>
      <p:ext uri="{BB962C8B-B14F-4D97-AF65-F5344CB8AC3E}">
        <p14:creationId xmlns:p14="http://schemas.microsoft.com/office/powerpoint/2010/main" val="68520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BBC6B-2AF2-437E-8531-223BBCC9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Evaluación</a:t>
            </a:r>
            <a:r>
              <a:rPr lang="en-GB" dirty="0"/>
              <a:t> </a:t>
            </a:r>
            <a:r>
              <a:rPr lang="en-GB" dirty="0" err="1"/>
              <a:t>programas</a:t>
            </a:r>
            <a:r>
              <a:rPr lang="en-GB" dirty="0"/>
              <a:t> </a:t>
            </a:r>
            <a:r>
              <a:rPr lang="en-GB" dirty="0" err="1"/>
              <a:t>públicos</a:t>
            </a:r>
            <a:endParaRPr lang="en-GB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BFB23E8-674F-3F47-8CD1-41C2E258B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57520"/>
              </p:ext>
            </p:extLst>
          </p:nvPr>
        </p:nvGraphicFramePr>
        <p:xfrm>
          <a:off x="1878013" y="2066925"/>
          <a:ext cx="9451975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706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221FEC-CACA-8143-9A30-1C378463C5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78496" y="1659666"/>
          <a:ext cx="9451975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9C7B6094-EFD6-8D42-94E4-70364F7D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794609"/>
            <a:ext cx="8179904" cy="1034706"/>
          </a:xfrm>
        </p:spPr>
        <p:txBody>
          <a:bodyPr/>
          <a:lstStyle/>
          <a:p>
            <a:r>
              <a:rPr lang="es-MX" dirty="0"/>
              <a:t>Evaluación de servidores públicos </a:t>
            </a:r>
          </a:p>
        </p:txBody>
      </p:sp>
    </p:spTree>
    <p:extLst>
      <p:ext uri="{BB962C8B-B14F-4D97-AF65-F5344CB8AC3E}">
        <p14:creationId xmlns:p14="http://schemas.microsoft.com/office/powerpoint/2010/main" val="86977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409C7-30F0-4A46-8DD5-1536EE15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569" y="1320595"/>
            <a:ext cx="8932071" cy="9115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/>
              <a:t>Dilema filosófico permanente: cómo lograr que el uso de la razón impere en la búsqueda del bien común. </a:t>
            </a:r>
          </a:p>
          <a:p>
            <a:pPr marL="0" indent="0" algn="just">
              <a:buNone/>
            </a:pPr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  <p:pic>
        <p:nvPicPr>
          <p:cNvPr id="2056" name="Picture 8" descr="DSC7804 Rafael Sanzio - La escuela de Atenas (reproducción… | Flickr">
            <a:extLst>
              <a:ext uri="{FF2B5EF4-FFF2-40B4-BE49-F238E27FC236}">
                <a16:creationId xmlns:a16="http://schemas.microsoft.com/office/drawing/2014/main" id="{DE35FF46-15D1-1948-A958-47E7AF729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30" y="2448232"/>
            <a:ext cx="8606400" cy="32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55B1929-1F0D-574B-A6DD-170F53DCD0ED}"/>
              </a:ext>
            </a:extLst>
          </p:cNvPr>
          <p:cNvSpPr txBox="1">
            <a:spLocks/>
          </p:cNvSpPr>
          <p:nvPr/>
        </p:nvSpPr>
        <p:spPr>
          <a:xfrm>
            <a:off x="2041330" y="5946446"/>
            <a:ext cx="8932071" cy="695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E3048"/>
                </a:solidFill>
                <a:latin typeface="DM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048"/>
                </a:solidFill>
                <a:latin typeface="DM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3048"/>
                </a:solidFill>
                <a:latin typeface="DM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E3048"/>
                </a:solidFill>
                <a:latin typeface="DM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E3048"/>
                </a:solidFill>
                <a:latin typeface="DM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/>
              <a:t>Gobernar por la virtud dominando las pasiones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800" dirty="0"/>
          </a:p>
          <a:p>
            <a:endParaRPr lang="es-MX" sz="2800" dirty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8273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513C9-5E32-1C47-A7DE-25530818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Racionalidad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19C3F5-7712-4544-B691-28DEAB9EE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/>
              <a:t>Actuar por una razón no es actuar por la razón</a:t>
            </a:r>
          </a:p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Hiperracionalidad: buscar la decisión óptima en abstracto</a:t>
            </a:r>
          </a:p>
          <a:p>
            <a:pPr mar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sz="2800" dirty="0"/>
              <a:t>Elegir conforme a las preferencias o creencias:</a:t>
            </a:r>
          </a:p>
          <a:p>
            <a:r>
              <a:rPr lang="es-MX" sz="2800" dirty="0"/>
              <a:t>Preferencias: elección de lo óptimo</a:t>
            </a:r>
          </a:p>
          <a:p>
            <a:r>
              <a:rPr lang="es-MX" sz="2800" dirty="0"/>
              <a:t>Creencias: elección por probabilidad de éxito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42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812DB-DC59-4B42-A419-638545C1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Elección racional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5DA3AC6-371C-1B41-8215-C1128E937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858031"/>
              </p:ext>
            </p:extLst>
          </p:nvPr>
        </p:nvGraphicFramePr>
        <p:xfrm>
          <a:off x="1878496" y="1659666"/>
          <a:ext cx="9451975" cy="440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23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4E5EC-F4B5-4D44-9254-3739E261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Racionalidad: dos sistemas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8C58234-785C-8E4C-9AF1-5E4AB47E9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259431"/>
              </p:ext>
            </p:extLst>
          </p:nvPr>
        </p:nvGraphicFramePr>
        <p:xfrm>
          <a:off x="2992544" y="1693391"/>
          <a:ext cx="8128000" cy="49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025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cal2021_ppt_fr" id="{D93A8790-90F6-4C9D-B294-2A579BEAD22C}" vid="{87C4EAA8-4F39-46FA-8D4B-BC2CAC02AA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1534</TotalTime>
  <Words>261</Words>
  <Application>Microsoft Macintosh PowerPoint</Application>
  <PresentationFormat>Panorámica</PresentationFormat>
  <Paragraphs>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DM Sans</vt:lpstr>
      <vt:lpstr>DM Sans Medium</vt:lpstr>
      <vt:lpstr>Tema do Office</vt:lpstr>
      <vt:lpstr>Conductas irracionales y de racionalidad limitada en la evaluación de alto impacto en las organizaciones gubernamentales</vt:lpstr>
      <vt:lpstr>Evaluación </vt:lpstr>
      <vt:lpstr>Evaluación organizaciones gubernamentales  </vt:lpstr>
      <vt:lpstr>Evaluación programas públicos</vt:lpstr>
      <vt:lpstr>Evaluación de servidores públicos </vt:lpstr>
      <vt:lpstr>Presentación de PowerPoint</vt:lpstr>
      <vt:lpstr>Racionalidad</vt:lpstr>
      <vt:lpstr>Elección racional</vt:lpstr>
      <vt:lpstr>Racionalidad: dos sistemas</vt:lpstr>
      <vt:lpstr>Racionalidad limitada</vt:lpstr>
      <vt:lpstr>Irracionalidad </vt:lpstr>
      <vt:lpstr>Evaluación de alto impacto</vt:lpstr>
      <vt:lpstr>Presentación de PowerPoint</vt:lpstr>
      <vt:lpstr>Conductas irracionales y de racionalidad limitada en la evaluación de alto impacto en las organizaciones gubernamentales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title here</dc:title>
  <dc:creator>Microsoft Office User</dc:creator>
  <cp:lastModifiedBy>Microsoft Office User</cp:lastModifiedBy>
  <cp:revision>17</cp:revision>
  <dcterms:created xsi:type="dcterms:W3CDTF">2021-06-03T04:48:50Z</dcterms:created>
  <dcterms:modified xsi:type="dcterms:W3CDTF">2021-06-24T00:02:14Z</dcterms:modified>
</cp:coreProperties>
</file>