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340A64-BE18-403E-B596-6E226F013587}" type="datetimeFigureOut">
              <a:rPr lang="es-ES" smtClean="0"/>
              <a:t>31/05/2021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A61BA-A165-4623-9D89-E06782AEB88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1705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5856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D786B-3574-4384-90F9-76EBF59FA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B075EC9-B088-421D-8296-96399F48E8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EC30F8-7D5E-4EB8-9730-51C9F22B7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9C71-1F6B-4B00-B48D-F7836DC5E7A1}" type="datetimeFigureOut">
              <a:rPr lang="es-ES" smtClean="0"/>
              <a:t>31/05/2021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C8E3D0-2598-4C5F-8CBC-A0AD596CF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A4950D-2D7E-410B-8CF7-D6ABE5AF6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8B8C-6CD6-4789-BAF8-D3CFE819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817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A39A39-DB24-4012-B408-0C8C72354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D9454DF-80FA-4890-998A-E7AB18A74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5564FA-4A77-482B-BF48-7FF67CBA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9C71-1F6B-4B00-B48D-F7836DC5E7A1}" type="datetimeFigureOut">
              <a:rPr lang="es-ES" smtClean="0"/>
              <a:t>31/05/2021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ED64AA-703D-4687-B756-EA4DF4ED5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B139E2-D2E3-41CA-85E3-DFF89EBB0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8B8C-6CD6-4789-BAF8-D3CFE819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69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0560194-AF7B-4FEF-B926-98D9FC553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ED4A68-C2FB-4951-91FB-057FB942F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8BDC6E-8120-482D-BBD9-6EF7AFE96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9C71-1F6B-4B00-B48D-F7836DC5E7A1}" type="datetimeFigureOut">
              <a:rPr lang="es-ES" smtClean="0"/>
              <a:t>31/05/2021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F0F154-F389-4AE4-BACB-4D7983219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1CE5CC-4A6E-4C1A-91E2-C827D6E8B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8B8C-6CD6-4789-BAF8-D3CFE819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3208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e Objeto">
  <p:cSld name="2_Título e Objet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/>
          <p:nvPr/>
        </p:nvSpPr>
        <p:spPr>
          <a:xfrm rot="-5400000">
            <a:off x="-2720838" y="2720836"/>
            <a:ext cx="6858001" cy="1416326"/>
          </a:xfrm>
          <a:prstGeom prst="rect">
            <a:avLst/>
          </a:prstGeom>
          <a:solidFill>
            <a:srgbClr val="4A5AA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1878496" y="794609"/>
            <a:ext cx="8179904" cy="1034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3048"/>
              </a:buClr>
              <a:buSzPts val="3600"/>
              <a:buFont typeface="DM Sans Medium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1878496" y="2067620"/>
            <a:ext cx="9452113" cy="4402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3048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E3048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E3048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E3048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E3048"/>
              </a:buClr>
              <a:buSzPts val="1600"/>
              <a:buChar char="•"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8" name="Google Shape;28;p4"/>
          <p:cNvPicPr preferRelativeResize="0"/>
          <p:nvPr/>
        </p:nvPicPr>
        <p:blipFill rotWithShape="1">
          <a:blip r:embed="rId2">
            <a:alphaModFix/>
          </a:blip>
          <a:srcRect l="67989" t="3977" r="247" b="75298"/>
          <a:stretch/>
        </p:blipFill>
        <p:spPr>
          <a:xfrm>
            <a:off x="10336696" y="241662"/>
            <a:ext cx="1716157" cy="10814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4" descr="Uma imagem com preto&#10;&#10;Descrição gerada automa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204311">
            <a:off x="-1187982" y="1347451"/>
            <a:ext cx="3353149" cy="3353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30;p4" descr="Uma imagem com texto&#10;&#10;Descrição gerada automa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9335" y="5515994"/>
            <a:ext cx="1110728" cy="11107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 descr="Uma imagem com gráficos de vetor, aeronaves&#10;&#10;Descrição gerada automaticament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7249" y="186145"/>
            <a:ext cx="1281826" cy="1281826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/>
          <p:nvPr/>
        </p:nvSpPr>
        <p:spPr>
          <a:xfrm>
            <a:off x="10217426" y="337930"/>
            <a:ext cx="52019" cy="765313"/>
          </a:xfrm>
          <a:prstGeom prst="rect">
            <a:avLst/>
          </a:prstGeom>
          <a:solidFill>
            <a:srgbClr val="EEA23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253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FFC1FE-759C-4F5F-AACA-85AAA6ADE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3454DA-7CBA-46D7-90C0-5A9DFA3D3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3BB616-BD8E-4D11-B2E0-B02EC1854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9C71-1F6B-4B00-B48D-F7836DC5E7A1}" type="datetimeFigureOut">
              <a:rPr lang="es-ES" smtClean="0"/>
              <a:t>31/05/2021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F4EB50-C3DC-430D-8C64-8949BD977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6015D2-6DEF-4696-AE68-25FEBEAF4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8B8C-6CD6-4789-BAF8-D3CFE819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418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5B0B0C-363D-421A-9DE9-AA12AA729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A7045F-FE3B-4920-9654-9FF79FEBE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EDDA97-F8E1-4952-B427-CBBADA886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9C71-1F6B-4B00-B48D-F7836DC5E7A1}" type="datetimeFigureOut">
              <a:rPr lang="es-ES" smtClean="0"/>
              <a:t>31/05/2021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AB521E-D7ED-4260-8977-ABEA8462D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2AC5B5-F66B-43EF-984B-24B955237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8B8C-6CD6-4789-BAF8-D3CFE819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180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B51D37-EF64-4974-A685-1DA18079F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31FBE2-0219-455A-B373-0EC9AA7198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31FCDE3-C1D9-4F9E-A56E-84311D8A2A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CED13E-B3F4-46D3-9467-CB4D9F4A5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9C71-1F6B-4B00-B48D-F7836DC5E7A1}" type="datetimeFigureOut">
              <a:rPr lang="es-ES" smtClean="0"/>
              <a:t>31/05/2021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86154D9-8009-4BDE-88FB-98FEFFECA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236CA6-83EF-4B24-90BD-42794113A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8B8C-6CD6-4789-BAF8-D3CFE819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3256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37B9BD-3451-4061-9A36-926CDAB16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4DE089-21FC-4388-819C-224A00302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CB8C6B0-70B1-4B98-A07D-9F8BC07C1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5059785-F2AE-431E-98A4-00B5EEC2A4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18FE9BE-A61F-41E7-8739-1E29B5E3C7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01B9768-24B2-4D74-A37E-474FD4247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9C71-1F6B-4B00-B48D-F7836DC5E7A1}" type="datetimeFigureOut">
              <a:rPr lang="es-ES" smtClean="0"/>
              <a:t>31/05/2021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EAC8EC-5808-46D0-88B9-737604E5C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9991734-FFC4-4782-834B-3426A3C9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8B8C-6CD6-4789-BAF8-D3CFE819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238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8F43E-A94B-4102-BF76-370BCDA7E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08BCD5B-E702-4F18-AC2A-DC9CE7638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9C71-1F6B-4B00-B48D-F7836DC5E7A1}" type="datetimeFigureOut">
              <a:rPr lang="es-ES" smtClean="0"/>
              <a:t>31/05/2021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A2A9042-D857-4DFA-9D4C-7BD8BFADB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A2210B-AD86-43BD-ACF7-12C410CA2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8B8C-6CD6-4789-BAF8-D3CFE819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319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68A5F33-6A77-4911-8776-B96B85E0F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9C71-1F6B-4B00-B48D-F7836DC5E7A1}" type="datetimeFigureOut">
              <a:rPr lang="es-ES" smtClean="0"/>
              <a:t>31/05/2021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CF283C3-617D-45A2-A96C-1C6FFD471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8259B07-334C-46A8-9F20-167D594D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8B8C-6CD6-4789-BAF8-D3CFE819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434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FD3E53-F6BD-4EBC-9AC5-FD984ABC5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B6D0B0-2FD4-4AC4-A75D-9201FD26F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975F90-237A-42AD-8687-39F7ABD4E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AFACD5-0C86-4A2D-98A1-74CF20ED1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9C71-1F6B-4B00-B48D-F7836DC5E7A1}" type="datetimeFigureOut">
              <a:rPr lang="es-ES" smtClean="0"/>
              <a:t>31/05/2021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AFBFEC-39C4-4368-9E72-DD44E1DE3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4C4FC87-531C-4D0F-B8DD-2A3AD43B8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8B8C-6CD6-4789-BAF8-D3CFE819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798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24F574-3C37-46C1-BC3F-BC93DDE5B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8AFC1A9-3E91-47C8-A57F-80C64F93E5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02DA50A-3E29-473D-9F6E-443EE60D8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5F6CC1-3E46-45B9-870C-DF3D3FFC5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9C71-1F6B-4B00-B48D-F7836DC5E7A1}" type="datetimeFigureOut">
              <a:rPr lang="es-ES" smtClean="0"/>
              <a:t>31/05/2021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E7EB10-F6A3-41EC-98B4-2704CBFF3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239EC2-544C-47F9-9836-AD43442F6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8B8C-6CD6-4789-BAF8-D3CFE819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792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9EA5CEC-F1AA-4569-AEDC-9B8703237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774AA4-7155-48A5-9980-F1E26C996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289142-EF13-40F7-B52E-CF10ACA6AF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E9C71-1F6B-4B00-B48D-F7836DC5E7A1}" type="datetimeFigureOut">
              <a:rPr lang="es-ES" smtClean="0"/>
              <a:t>31/05/2021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B3B7F8-0C34-4893-A84C-A482B8A834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E8F8C0-CF02-404C-8718-367D10DDF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D8B8C-6CD6-4789-BAF8-D3CFE81986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05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https://meet.google.com/ykn-oqts-wvf" TargetMode="Externa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et.google.com/ykn-oqts-wv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>
            <a:spLocks noGrp="1"/>
          </p:cNvSpPr>
          <p:nvPr>
            <p:ph type="title"/>
          </p:nvPr>
        </p:nvSpPr>
        <p:spPr>
          <a:xfrm>
            <a:off x="2051758" y="2429212"/>
            <a:ext cx="9770367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s-ES" sz="3200" b="1" i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Evaluación como </a:t>
            </a:r>
            <a:r>
              <a:rPr lang="es-ES" sz="3200" i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s-ES" sz="3200" b="1" i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erramienta </a:t>
            </a:r>
            <a:r>
              <a:rPr lang="es-ES" sz="3200" i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ES" sz="3200" b="1" i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 el Diseño de Políticas Públicas</a:t>
            </a:r>
            <a:endParaRPr lang="es-ES" sz="3200" i="1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3277D71-FD66-4325-9EBB-DA95C5E61179}"/>
              </a:ext>
            </a:extLst>
          </p:cNvPr>
          <p:cNvSpPr txBox="1"/>
          <p:nvPr/>
        </p:nvSpPr>
        <p:spPr>
          <a:xfrm rot="16200000">
            <a:off x="-1532504" y="3278380"/>
            <a:ext cx="6387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i="1" dirty="0">
                <a:solidFill>
                  <a:srgbClr val="FF0000"/>
                </a:solidFill>
              </a:rPr>
              <a:t>7º SEMINARIO ESTATAL DE EVALUACIÓN</a:t>
            </a:r>
            <a:endParaRPr lang="es-ES" sz="2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97F0FF1-E836-4031-8689-1CEF248EC1C2}"/>
              </a:ext>
            </a:extLst>
          </p:cNvPr>
          <p:cNvSpPr txBox="1"/>
          <p:nvPr/>
        </p:nvSpPr>
        <p:spPr>
          <a:xfrm>
            <a:off x="9937754" y="6100458"/>
            <a:ext cx="20697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800" b="1" i="1" dirty="0">
                <a:solidFill>
                  <a:srgbClr val="FF0000"/>
                </a:solidFill>
              </a:rPr>
              <a:t>11 de junio 2021</a:t>
            </a:r>
          </a:p>
          <a:p>
            <a:r>
              <a:rPr lang="es-MX" sz="1800" b="1" i="1" dirty="0">
                <a:solidFill>
                  <a:srgbClr val="FF0000"/>
                </a:solidFill>
              </a:rPr>
              <a:t>10:00 a 13:00 </a:t>
            </a:r>
            <a:r>
              <a:rPr lang="es-MX" sz="1800" b="1" i="1" dirty="0" err="1">
                <a:solidFill>
                  <a:srgbClr val="FF0000"/>
                </a:solidFill>
              </a:rPr>
              <a:t>Hrs</a:t>
            </a:r>
            <a:endParaRPr lang="es-MX" sz="1800" b="1" i="1" dirty="0">
              <a:solidFill>
                <a:srgbClr val="FF0000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00423AE-F57C-4269-A795-C550980AC696}"/>
              </a:ext>
            </a:extLst>
          </p:cNvPr>
          <p:cNvSpPr txBox="1"/>
          <p:nvPr/>
        </p:nvSpPr>
        <p:spPr>
          <a:xfrm>
            <a:off x="2251106" y="6133739"/>
            <a:ext cx="6059904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/>
              <a:t>Google </a:t>
            </a:r>
            <a:r>
              <a:rPr lang="es-ES" sz="1600" dirty="0" err="1"/>
              <a:t>Meet</a:t>
            </a:r>
            <a:r>
              <a:rPr lang="es-ES" sz="1600" dirty="0"/>
              <a:t> </a:t>
            </a:r>
            <a:r>
              <a:rPr lang="es-ES" sz="1800" dirty="0">
                <a:hlinkClick r:id="rId3"/>
              </a:rPr>
              <a:t>https://meet.google.com/ykn-oqts-wvf</a:t>
            </a:r>
            <a:r>
              <a:rPr lang="es-ES" sz="1800" dirty="0"/>
              <a:t> </a:t>
            </a:r>
            <a:endParaRPr lang="es-ES" sz="1600" dirty="0"/>
          </a:p>
          <a:p>
            <a:r>
              <a:rPr lang="es-ES" sz="1600" dirty="0"/>
              <a:t>O marca el: ‪(MX) +52 222 382 6000‬ PIN: ‪840 384 976 7934‬#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A4E8778-606C-4FF2-9CDC-8BFF3BCB4F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1600" y="151621"/>
            <a:ext cx="2068800" cy="108000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A35F407-DB16-41F5-9C04-17A901C0978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9965"/>
          <a:stretch/>
        </p:blipFill>
        <p:spPr>
          <a:xfrm>
            <a:off x="1924659" y="256334"/>
            <a:ext cx="1084712" cy="108000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572348A8-CDD4-49AC-ACE7-0A19E7A942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5184" y="419954"/>
            <a:ext cx="2190227" cy="56196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B9476DDA-FF91-45A9-99D5-0C419A783B9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36942" y="256334"/>
            <a:ext cx="1295238" cy="933333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A4F7B46D-790E-49C1-B0A4-394E6B6155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11010" y="366693"/>
            <a:ext cx="1857143" cy="657143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45449FA5-2C00-494B-9BB4-3330E25C7B48}"/>
              </a:ext>
            </a:extLst>
          </p:cNvPr>
          <p:cNvSpPr txBox="1"/>
          <p:nvPr/>
        </p:nvSpPr>
        <p:spPr>
          <a:xfrm>
            <a:off x="4244550" y="4059430"/>
            <a:ext cx="76418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TE INVITA LA </a:t>
            </a:r>
            <a:r>
              <a:rPr lang="es-MX" sz="1600" i="1" dirty="0"/>
              <a:t>COMISIÓN ESTATAL DE EVALUACIÓN DEL DESARROLLO SOCIAL</a:t>
            </a:r>
            <a:endParaRPr lang="es-ES" sz="16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>
            <a:spLocks noGrp="1"/>
          </p:cNvSpPr>
          <p:nvPr>
            <p:ph type="title"/>
          </p:nvPr>
        </p:nvSpPr>
        <p:spPr>
          <a:xfrm>
            <a:off x="2116019" y="1816956"/>
            <a:ext cx="9770367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s-ES" sz="3200" b="1" i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Evaluación como </a:t>
            </a:r>
            <a:r>
              <a:rPr lang="es-ES" sz="3200" i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s-ES" sz="3200" b="1" i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erramienta </a:t>
            </a:r>
            <a:r>
              <a:rPr lang="es-ES" sz="3200" i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ES" sz="3200" b="1" i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 el Diseño de Políticas Públicas</a:t>
            </a:r>
            <a:endParaRPr lang="es-ES" sz="3200" i="1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3277D71-FD66-4325-9EBB-DA95C5E61179}"/>
              </a:ext>
            </a:extLst>
          </p:cNvPr>
          <p:cNvSpPr txBox="1"/>
          <p:nvPr/>
        </p:nvSpPr>
        <p:spPr>
          <a:xfrm rot="16200000">
            <a:off x="-1020924" y="3198168"/>
            <a:ext cx="5338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i="1" dirty="0">
                <a:solidFill>
                  <a:srgbClr val="FF0000"/>
                </a:solidFill>
              </a:rPr>
              <a:t>7º SEMINARIO ESTATAL DE EVALUACIÓN</a:t>
            </a:r>
            <a:endParaRPr lang="es-ES" sz="2400" b="1" i="1" dirty="0">
              <a:solidFill>
                <a:srgbClr val="FF000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97F0FF1-E836-4031-8689-1CEF248EC1C2}"/>
              </a:ext>
            </a:extLst>
          </p:cNvPr>
          <p:cNvSpPr txBox="1"/>
          <p:nvPr/>
        </p:nvSpPr>
        <p:spPr>
          <a:xfrm>
            <a:off x="9937754" y="6100458"/>
            <a:ext cx="20697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800" b="1" i="1" dirty="0">
                <a:solidFill>
                  <a:srgbClr val="FF0000"/>
                </a:solidFill>
              </a:rPr>
              <a:t>11 de junio 2021</a:t>
            </a:r>
          </a:p>
          <a:p>
            <a:r>
              <a:rPr lang="es-MX" sz="1800" b="1" i="1" dirty="0">
                <a:solidFill>
                  <a:srgbClr val="FF0000"/>
                </a:solidFill>
              </a:rPr>
              <a:t>10:00 a 13:00 </a:t>
            </a:r>
            <a:r>
              <a:rPr lang="es-MX" sz="1800" b="1" i="1" dirty="0" err="1">
                <a:solidFill>
                  <a:srgbClr val="FF0000"/>
                </a:solidFill>
              </a:rPr>
              <a:t>Hrs</a:t>
            </a:r>
            <a:endParaRPr lang="es-MX" sz="1800" b="1" i="1" dirty="0">
              <a:solidFill>
                <a:srgbClr val="FF0000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00423AE-F57C-4269-A795-C550980AC696}"/>
              </a:ext>
            </a:extLst>
          </p:cNvPr>
          <p:cNvSpPr txBox="1"/>
          <p:nvPr/>
        </p:nvSpPr>
        <p:spPr>
          <a:xfrm>
            <a:off x="2302738" y="5682325"/>
            <a:ext cx="6059904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Google </a:t>
            </a:r>
            <a:r>
              <a:rPr lang="es-ES" dirty="0" err="1"/>
              <a:t>Meet</a:t>
            </a:r>
            <a:r>
              <a:rPr lang="es-ES" dirty="0"/>
              <a:t> </a:t>
            </a:r>
            <a:r>
              <a:rPr lang="es-ES" sz="2000" dirty="0">
                <a:hlinkClick r:id="rId3"/>
              </a:rPr>
              <a:t>https://meet.google.com/ykn-oqts-wvf</a:t>
            </a:r>
            <a:r>
              <a:rPr lang="es-ES" sz="2000" dirty="0"/>
              <a:t> </a:t>
            </a:r>
            <a:endParaRPr lang="es-ES" dirty="0"/>
          </a:p>
          <a:p>
            <a:r>
              <a:rPr lang="es-ES" dirty="0"/>
              <a:t>O marca el: ‪(MX) +52 222 382 6000‬ PIN: ‪840 384 976 7934‬#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45449FA5-2C00-494B-9BB4-3330E25C7B48}"/>
              </a:ext>
            </a:extLst>
          </p:cNvPr>
          <p:cNvSpPr txBox="1"/>
          <p:nvPr/>
        </p:nvSpPr>
        <p:spPr>
          <a:xfrm>
            <a:off x="5332690" y="3429000"/>
            <a:ext cx="63439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/>
              <a:t>TE INVITA LA </a:t>
            </a:r>
            <a:r>
              <a:rPr lang="es-MX" sz="1600" i="1" dirty="0"/>
              <a:t>COMISIÓN ESTATAL DE EVALUACIÓN DEL DESARROLLO SOCIAL</a:t>
            </a:r>
            <a:endParaRPr lang="es-ES" sz="1600" i="1" dirty="0"/>
          </a:p>
        </p:txBody>
      </p:sp>
    </p:spTree>
    <p:extLst>
      <p:ext uri="{BB962C8B-B14F-4D97-AF65-F5344CB8AC3E}">
        <p14:creationId xmlns:p14="http://schemas.microsoft.com/office/powerpoint/2010/main" val="16225081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134</Words>
  <Application>Microsoft Office PowerPoint</Application>
  <PresentationFormat>Panorámica</PresentationFormat>
  <Paragraphs>14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DM Sans Medium</vt:lpstr>
      <vt:lpstr>Tema de Office</vt:lpstr>
      <vt:lpstr>La Evaluación como Herramienta para el Diseño de Políticas Públicas</vt:lpstr>
      <vt:lpstr>La Evaluación como Herramienta para el Diseño de Políticas Públicas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Evaluación como Herramienta para el Diseño de Políticas Públicas</dc:title>
  <dc:creator>HP COEVAL</dc:creator>
  <cp:lastModifiedBy>HP COEVAL</cp:lastModifiedBy>
  <cp:revision>3</cp:revision>
  <dcterms:created xsi:type="dcterms:W3CDTF">2021-05-28T04:46:19Z</dcterms:created>
  <dcterms:modified xsi:type="dcterms:W3CDTF">2021-05-31T18:27:00Z</dcterms:modified>
</cp:coreProperties>
</file>