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  <p:sldMasterId id="2147483664" r:id="rId2"/>
  </p:sldMasterIdLst>
  <p:notesMasterIdLst>
    <p:notesMasterId r:id="rId11"/>
  </p:notesMasterIdLst>
  <p:sldIdLst>
    <p:sldId id="256" r:id="rId3"/>
    <p:sldId id="266" r:id="rId4"/>
    <p:sldId id="257" r:id="rId5"/>
    <p:sldId id="277" r:id="rId6"/>
    <p:sldId id="275" r:id="rId7"/>
    <p:sldId id="273" r:id="rId8"/>
    <p:sldId id="276" r:id="rId9"/>
    <p:sldId id="263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70C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96"/>
  </p:normalViewPr>
  <p:slideViewPr>
    <p:cSldViewPr snapToGrid="0" snapToObjects="1">
      <p:cViewPr varScale="1">
        <p:scale>
          <a:sx n="34" d="100"/>
          <a:sy n="34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251781472684625E-4"/>
          <c:y val="6.87285285357332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0" b="1" i="0" u="none" strike="noStrike" kern="1200" spc="0" baseline="0">
              <a:solidFill>
                <a:schemeClr val="accent2">
                  <a:lumMod val="50000"/>
                </a:schemeClr>
              </a:solidFill>
              <a:latin typeface="DIN Pro Cond" panose="020B0506020101010102" pitchFamily="34" charset="0"/>
              <a:ea typeface="+mn-ea"/>
              <a:cs typeface="DIN Pro Cond" panose="020B0506020101010102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56453887444592"/>
          <c:y val="0.15090259707766213"/>
          <c:w val="0.85126436867600574"/>
          <c:h val="0.72340710068054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Pp del gasto programable:</c:v>
                </c:pt>
              </c:strCache>
            </c:strRef>
          </c:tx>
          <c:spPr>
            <a:noFill/>
            <a:ln w="76200"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DINCond-Black" pitchFamily="50" charset="0"/>
                    <a:ea typeface="+mn-ea"/>
                    <a:cs typeface="DIN Pro Cond" panose="020B0506020101010102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312</c:v>
                </c:pt>
                <c:pt idx="1">
                  <c:v>255</c:v>
                </c:pt>
                <c:pt idx="2">
                  <c:v>211</c:v>
                </c:pt>
                <c:pt idx="3">
                  <c:v>172</c:v>
                </c:pt>
                <c:pt idx="4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E-428C-87BE-2AA7EFD6F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6950960"/>
        <c:axId val="316954880"/>
      </c:barChart>
      <c:catAx>
        <c:axId val="31695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4400" b="0" i="0" u="none" strike="noStrike" kern="1200" baseline="0">
                <a:solidFill>
                  <a:srgbClr val="00B0F0"/>
                </a:solidFill>
                <a:latin typeface="DINCond-Black" pitchFamily="50" charset="0"/>
                <a:ea typeface="+mn-ea"/>
                <a:cs typeface="DIN Pro Cond" panose="020B0506020101010102" pitchFamily="34" charset="0"/>
              </a:defRPr>
            </a:pPr>
            <a:endParaRPr lang="es-MX"/>
          </a:p>
        </c:txPr>
        <c:crossAx val="316954880"/>
        <c:crosses val="autoZero"/>
        <c:auto val="1"/>
        <c:lblAlgn val="ctr"/>
        <c:lblOffset val="100"/>
        <c:noMultiLvlLbl val="0"/>
      </c:catAx>
      <c:valAx>
        <c:axId val="31695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DIN Pro Cond" panose="020B0506020101010102" pitchFamily="34" charset="0"/>
                <a:ea typeface="+mn-ea"/>
                <a:cs typeface="DIN Pro Cond" panose="020B0506020101010102" pitchFamily="34" charset="0"/>
              </a:defRPr>
            </a:pPr>
            <a:endParaRPr lang="es-MX"/>
          </a:p>
        </c:txPr>
        <c:crossAx val="31695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>
          <a:latin typeface="DIN Pro Cond" panose="020B0506020101010102" pitchFamily="34" charset="0"/>
          <a:cs typeface="DIN Pro Cond" panose="020B0506020101010102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rgbClr val="0070C0"/>
              </a:solidFill>
              <a:latin typeface="DINCond-Black" pitchFamily="50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9815550618549849"/>
          <c:y val="0.14990258105045726"/>
          <c:w val="0.59196636823100124"/>
          <c:h val="0.7338425044786235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INDICADORES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C1-4563-AAD6-0FB908DC29B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EC1-4563-AAD6-0FB908DC29BA}"/>
              </c:ext>
            </c:extLst>
          </c:dPt>
          <c:dLbls>
            <c:dLbl>
              <c:idx val="0"/>
              <c:layout>
                <c:manualLayout>
                  <c:x val="4.5216326298100205E-2"/>
                  <c:y val="-2.4912573051952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07713860432536"/>
                      <c:h val="0.45091757224033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EC1-4563-AAD6-0FB908DC29BA}"/>
                </c:ext>
              </c:extLst>
            </c:dLbl>
            <c:dLbl>
              <c:idx val="1"/>
              <c:layout>
                <c:manualLayout>
                  <c:x val="-8.3733937589074464E-2"/>
                  <c:y val="-4.56730505952453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75599587738925"/>
                      <c:h val="0.302687762581217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EC1-4563-AAD6-0FB908DC2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DINCond-Black" pitchFamily="50" charset="0"/>
                    <a:ea typeface="+mn-ea"/>
                    <a:cs typeface="DIN Pro Cond" panose="020B0506020101010102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GESTIÓN</c:v>
                </c:pt>
                <c:pt idx="1">
                  <c:v>ESTRATÉGICOS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1120</c:v>
                </c:pt>
                <c:pt idx="1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1-4563-AAD6-0FB908DC2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accent1">
                  <a:lumMod val="50000"/>
                </a:schemeClr>
              </a:solidFill>
              <a:latin typeface="DIN Pro Cond" panose="020B0506020101010102" pitchFamily="34" charset="0"/>
              <a:ea typeface="+mn-ea"/>
              <a:cs typeface="DIN Pro Cond" panose="020B0506020101010102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3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SD%20EJERICIO%202020.xlsx" TargetMode="External"/><Relationship Id="rId2" Type="http://schemas.openxmlformats.org/officeDocument/2006/relationships/hyperlink" Target="http://finanzas.tamaulipas.gob.mx/otros-servicios/desem-programas-presupuestales.php" TargetMode="External"/><Relationship Id="rId1" Type="http://schemas.openxmlformats.org/officeDocument/2006/relationships/hyperlink" Target="https://simir.tamaulipas.gob.mx/login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SD%20EJERICIO%202020.xlsx" TargetMode="External"/><Relationship Id="rId2" Type="http://schemas.openxmlformats.org/officeDocument/2006/relationships/hyperlink" Target="http://finanzas.tamaulipas.gob.mx/otros-servicios/desem-programas-presupuestales.php" TargetMode="External"/><Relationship Id="rId1" Type="http://schemas.openxmlformats.org/officeDocument/2006/relationships/hyperlink" Target="https://simir.tamaulipas.gob.mx/log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96A30-6074-4B0B-AE67-F86370564F6B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F33B7C6-4149-421E-922F-9AEF4B533708}">
      <dgm:prSet phldrT="[Texto]" custT="1"/>
      <dgm:spPr/>
      <dgm:t>
        <a:bodyPr anchor="ctr"/>
        <a:lstStyle/>
        <a:p>
          <a:pPr>
            <a:buFont typeface="DINCond-Medium" pitchFamily="50" charset="0"/>
            <a:buChar char="•"/>
          </a:pPr>
          <a:r>
            <a:rPr lang="es-MX" sz="50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Estructura programática basada en Pp.</a:t>
          </a:r>
          <a:endParaRPr lang="es-MX" sz="5000" dirty="0"/>
        </a:p>
      </dgm:t>
    </dgm:pt>
    <dgm:pt modelId="{4CE1C536-E58E-4EE0-893E-D78DBDCB1589}" type="parTrans" cxnId="{1E62E3AD-023C-4044-A483-3446CD4AB1D1}">
      <dgm:prSet/>
      <dgm:spPr/>
      <dgm:t>
        <a:bodyPr/>
        <a:lstStyle/>
        <a:p>
          <a:endParaRPr lang="es-MX" sz="5000"/>
        </a:p>
      </dgm:t>
    </dgm:pt>
    <dgm:pt modelId="{E6B7CABC-0720-4E05-B1DB-AB7F35DCE7DE}" type="sibTrans" cxnId="{1E62E3AD-023C-4044-A483-3446CD4AB1D1}">
      <dgm:prSet/>
      <dgm:spPr/>
      <dgm:t>
        <a:bodyPr/>
        <a:lstStyle/>
        <a:p>
          <a:endParaRPr lang="es-MX" sz="5000"/>
        </a:p>
      </dgm:t>
    </dgm:pt>
    <dgm:pt modelId="{F5B982B8-E72D-4902-BDA7-7EB0BF5CF598}">
      <dgm:prSet phldrT="[Texto]" custT="1"/>
      <dgm:spPr/>
      <dgm:t>
        <a:bodyPr anchor="ctr"/>
        <a:lstStyle/>
        <a:p>
          <a:pPr>
            <a:buFont typeface="DINCond-Medium" pitchFamily="50" charset="0"/>
            <a:buChar char="•"/>
          </a:pPr>
          <a:r>
            <a:rPr lang="es-MX" sz="50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Desarrollo de un sistema informático para la información de desempeño del gasto (</a:t>
          </a:r>
          <a:r>
            <a:rPr lang="es-MX" sz="50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SIMIR</a:t>
          </a:r>
          <a:r>
            <a:rPr lang="es-MX" sz="50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s-MX" sz="5000" dirty="0"/>
        </a:p>
      </dgm:t>
    </dgm:pt>
    <dgm:pt modelId="{D773A4B0-F4B6-48A6-9EB9-0D152E671C6E}" type="parTrans" cxnId="{0EFD12F3-0FB1-4734-8F5A-CD820E5E5E9D}">
      <dgm:prSet/>
      <dgm:spPr/>
      <dgm:t>
        <a:bodyPr/>
        <a:lstStyle/>
        <a:p>
          <a:endParaRPr lang="es-MX" sz="5000"/>
        </a:p>
      </dgm:t>
    </dgm:pt>
    <dgm:pt modelId="{DA89D429-2A1F-4C17-958F-A55CFDA7238F}" type="sibTrans" cxnId="{0EFD12F3-0FB1-4734-8F5A-CD820E5E5E9D}">
      <dgm:prSet/>
      <dgm:spPr/>
      <dgm:t>
        <a:bodyPr/>
        <a:lstStyle/>
        <a:p>
          <a:endParaRPr lang="es-MX" sz="5000"/>
        </a:p>
      </dgm:t>
    </dgm:pt>
    <dgm:pt modelId="{EFE3E748-0BE1-48AE-987B-4667743AA339}">
      <dgm:prSet phldrT="[Texto]" custT="1"/>
      <dgm:spPr/>
      <dgm:t>
        <a:bodyPr anchor="ctr"/>
        <a:lstStyle/>
        <a:p>
          <a:pPr>
            <a:buFont typeface="DINCond-Medium" pitchFamily="50" charset="0"/>
            <a:buChar char="•"/>
          </a:pPr>
          <a:r>
            <a:rPr lang="es-MX" sz="500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Articulación presupuesto–desempeño (cambios en fuentes federales y compactación de Pp).</a:t>
          </a:r>
          <a:endParaRPr lang="es-MX" sz="5000" dirty="0"/>
        </a:p>
      </dgm:t>
    </dgm:pt>
    <dgm:pt modelId="{BB0A0968-A0A7-4CE3-A220-1524E39FBF9C}" type="parTrans" cxnId="{CF1C49E7-BF73-4927-8D09-C9418D59F91B}">
      <dgm:prSet/>
      <dgm:spPr/>
      <dgm:t>
        <a:bodyPr/>
        <a:lstStyle/>
        <a:p>
          <a:endParaRPr lang="es-MX" sz="5000"/>
        </a:p>
      </dgm:t>
    </dgm:pt>
    <dgm:pt modelId="{88FCDFD3-80B0-4211-B265-D20A1961C918}" type="sibTrans" cxnId="{CF1C49E7-BF73-4927-8D09-C9418D59F91B}">
      <dgm:prSet/>
      <dgm:spPr/>
      <dgm:t>
        <a:bodyPr/>
        <a:lstStyle/>
        <a:p>
          <a:endParaRPr lang="es-MX" sz="5000"/>
        </a:p>
      </dgm:t>
    </dgm:pt>
    <dgm:pt modelId="{CC5B6CE2-6794-4454-B128-B91B67B49BEC}">
      <dgm:prSet phldrT="[Texto]" custT="1"/>
      <dgm:spPr/>
      <dgm:t>
        <a:bodyPr anchor="ctr"/>
        <a:lstStyle/>
        <a:p>
          <a:pPr>
            <a:buFont typeface="DINCond-Medium" pitchFamily="50" charset="0"/>
            <a:buChar char="•"/>
          </a:pPr>
          <a:r>
            <a:rPr lang="es-MX" sz="50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Difusión de resultados (</a:t>
          </a:r>
          <a:r>
            <a:rPr lang="es-MX" sz="50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Página de SF</a:t>
          </a:r>
          <a:r>
            <a:rPr lang="es-MX" sz="50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s-MX" sz="5000" dirty="0"/>
        </a:p>
      </dgm:t>
    </dgm:pt>
    <dgm:pt modelId="{A5E479D5-9636-4543-9B9B-5A7236944BD8}" type="parTrans" cxnId="{E1B5176F-2DA2-422A-BC77-2A53EB428A87}">
      <dgm:prSet/>
      <dgm:spPr/>
      <dgm:t>
        <a:bodyPr/>
        <a:lstStyle/>
        <a:p>
          <a:endParaRPr lang="es-MX" sz="5000"/>
        </a:p>
      </dgm:t>
    </dgm:pt>
    <dgm:pt modelId="{3F381911-76AC-437E-AF56-998C30EDA39C}" type="sibTrans" cxnId="{E1B5176F-2DA2-422A-BC77-2A53EB428A87}">
      <dgm:prSet/>
      <dgm:spPr/>
      <dgm:t>
        <a:bodyPr/>
        <a:lstStyle/>
        <a:p>
          <a:endParaRPr lang="es-MX" sz="5000"/>
        </a:p>
      </dgm:t>
    </dgm:pt>
    <dgm:pt modelId="{FDE1AE6B-4CEC-4018-913D-66C80C3FD0A4}">
      <dgm:prSet phldrT="[Texto]" custT="1"/>
      <dgm:spPr/>
      <dgm:t>
        <a:bodyPr anchor="ctr"/>
        <a:lstStyle/>
        <a:p>
          <a:pPr>
            <a:buFont typeface="DINCond-Medium" pitchFamily="50" charset="0"/>
            <a:buChar char="•"/>
          </a:pPr>
          <a:r>
            <a:rPr lang="es-MX" sz="500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Realización de evaluaciones externas.</a:t>
          </a:r>
          <a:endParaRPr lang="es-MX" sz="5000" dirty="0"/>
        </a:p>
      </dgm:t>
    </dgm:pt>
    <dgm:pt modelId="{9D3FBD8A-658D-4883-8697-20CEBD00DD01}" type="parTrans" cxnId="{3D2EC7A7-1636-44E1-9D3B-BEFB6B9D7857}">
      <dgm:prSet/>
      <dgm:spPr/>
      <dgm:t>
        <a:bodyPr/>
        <a:lstStyle/>
        <a:p>
          <a:endParaRPr lang="es-MX" sz="5000"/>
        </a:p>
      </dgm:t>
    </dgm:pt>
    <dgm:pt modelId="{734C4D1D-0F2A-4668-A6C4-1139CF3DD4B9}" type="sibTrans" cxnId="{3D2EC7A7-1636-44E1-9D3B-BEFB6B9D7857}">
      <dgm:prSet/>
      <dgm:spPr/>
      <dgm:t>
        <a:bodyPr/>
        <a:lstStyle/>
        <a:p>
          <a:endParaRPr lang="es-MX" sz="5000"/>
        </a:p>
      </dgm:t>
    </dgm:pt>
    <dgm:pt modelId="{CF888C00-0C95-46D2-8583-48BA3CAFAEC0}">
      <dgm:prSet phldrT="[Texto]" custT="1"/>
      <dgm:spPr/>
      <dgm:t>
        <a:bodyPr anchor="ctr"/>
        <a:lstStyle/>
        <a:p>
          <a:pPr>
            <a:buFont typeface="DINCond-Medium" pitchFamily="50" charset="0"/>
            <a:buChar char="•"/>
          </a:pPr>
          <a:r>
            <a:rPr lang="es-MX" sz="50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Pilotaje de MSD (</a:t>
          </a:r>
          <a:r>
            <a:rPr lang="es-MX" sz="50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action="ppaction://hlinkfile"/>
            </a:rPr>
            <a:t>Documento</a:t>
          </a:r>
          <a:r>
            <a:rPr lang="es-MX" sz="50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s-MX" sz="5000" dirty="0"/>
        </a:p>
      </dgm:t>
    </dgm:pt>
    <dgm:pt modelId="{0E2E1B5D-4B53-4C37-8AA8-3A1342C9607C}" type="parTrans" cxnId="{107A8EC1-CC04-4590-B97F-7C43CD68EAE0}">
      <dgm:prSet/>
      <dgm:spPr/>
      <dgm:t>
        <a:bodyPr/>
        <a:lstStyle/>
        <a:p>
          <a:endParaRPr lang="es-MX" sz="5000"/>
        </a:p>
      </dgm:t>
    </dgm:pt>
    <dgm:pt modelId="{A77D2FD3-6F84-4A51-8719-22198B19F47A}" type="sibTrans" cxnId="{107A8EC1-CC04-4590-B97F-7C43CD68EAE0}">
      <dgm:prSet/>
      <dgm:spPr/>
      <dgm:t>
        <a:bodyPr/>
        <a:lstStyle/>
        <a:p>
          <a:endParaRPr lang="es-MX" sz="5000"/>
        </a:p>
      </dgm:t>
    </dgm:pt>
    <dgm:pt modelId="{A8A777DD-55D8-41BD-AD5B-9D1583C10518}">
      <dgm:prSet phldrT="[Texto]" custT="1"/>
      <dgm:spPr/>
      <dgm:t>
        <a:bodyPr vert="vert270" anchor="ctr"/>
        <a:lstStyle/>
        <a:p>
          <a:pPr algn="ctr"/>
          <a:r>
            <a:rPr lang="es-ES" sz="9600" b="1" dirty="0">
              <a:solidFill>
                <a:srgbClr val="0070C0"/>
              </a:solidFill>
              <a:latin typeface="The Hand Extrablack" panose="03070A02030502020204" pitchFamily="66" charset="0"/>
            </a:rPr>
            <a:t>Avances</a:t>
          </a:r>
          <a:r>
            <a:rPr lang="es-ES" sz="9600" b="0" dirty="0">
              <a:solidFill>
                <a:srgbClr val="0070C0"/>
              </a:solidFill>
              <a:latin typeface="The Hand Extrablack" panose="03070A02030502020204" pitchFamily="66" charset="0"/>
            </a:rPr>
            <a:t> en 2020</a:t>
          </a:r>
          <a:r>
            <a:rPr lang="es-ES" sz="9600" b="1" dirty="0">
              <a:solidFill>
                <a:srgbClr val="0070C0"/>
              </a:solidFill>
              <a:latin typeface="The Hand Extrablack" panose="03070A02030502020204" pitchFamily="66" charset="0"/>
            </a:rPr>
            <a:t>:</a:t>
          </a:r>
          <a:endParaRPr lang="es-MX" sz="9600" b="1" dirty="0">
            <a:solidFill>
              <a:srgbClr val="0070C0"/>
            </a:solidFill>
            <a:latin typeface="The Hand Extrablack" panose="03070A02030502020204" pitchFamily="66" charset="0"/>
          </a:endParaRPr>
        </a:p>
      </dgm:t>
    </dgm:pt>
    <dgm:pt modelId="{658F2E73-DBB5-40C0-8689-2EC4E5C93AE2}" type="sibTrans" cxnId="{FE831461-0FCA-43A5-B0C8-9A0C63E69982}">
      <dgm:prSet/>
      <dgm:spPr/>
      <dgm:t>
        <a:bodyPr/>
        <a:lstStyle/>
        <a:p>
          <a:endParaRPr lang="es-MX" sz="5000"/>
        </a:p>
      </dgm:t>
    </dgm:pt>
    <dgm:pt modelId="{17731F8F-C070-4786-B456-B7B6AB4A69C1}" type="parTrans" cxnId="{FE831461-0FCA-43A5-B0C8-9A0C63E69982}">
      <dgm:prSet/>
      <dgm:spPr/>
      <dgm:t>
        <a:bodyPr/>
        <a:lstStyle/>
        <a:p>
          <a:endParaRPr lang="es-MX" sz="5000"/>
        </a:p>
      </dgm:t>
    </dgm:pt>
    <dgm:pt modelId="{B3E29221-2874-454C-8C07-8C7EF85CE8F8}" type="pres">
      <dgm:prSet presAssocID="{EDC96A30-6074-4B0B-AE67-F86370564F6B}" presName="vert0" presStyleCnt="0">
        <dgm:presLayoutVars>
          <dgm:dir/>
          <dgm:animOne val="branch"/>
          <dgm:animLvl val="lvl"/>
        </dgm:presLayoutVars>
      </dgm:prSet>
      <dgm:spPr/>
    </dgm:pt>
    <dgm:pt modelId="{181DF655-9C73-418B-B08A-13C036F41D22}" type="pres">
      <dgm:prSet presAssocID="{A8A777DD-55D8-41BD-AD5B-9D1583C10518}" presName="thickLine" presStyleLbl="alignNode1" presStyleIdx="0" presStyleCnt="1"/>
      <dgm:spPr/>
    </dgm:pt>
    <dgm:pt modelId="{99C6E954-10B6-4AE9-A88D-557E26775F10}" type="pres">
      <dgm:prSet presAssocID="{A8A777DD-55D8-41BD-AD5B-9D1583C10518}" presName="horz1" presStyleCnt="0"/>
      <dgm:spPr/>
    </dgm:pt>
    <dgm:pt modelId="{C60BE8B9-2066-4BA1-BF4A-3A4E216E9CE9}" type="pres">
      <dgm:prSet presAssocID="{A8A777DD-55D8-41BD-AD5B-9D1583C10518}" presName="tx1" presStyleLbl="revTx" presStyleIdx="0" presStyleCnt="7" custScaleX="47012" custLinFactNeighborX="-149"/>
      <dgm:spPr/>
    </dgm:pt>
    <dgm:pt modelId="{4FC4E1F7-1D3C-4773-BDE0-D48F91D34F80}" type="pres">
      <dgm:prSet presAssocID="{A8A777DD-55D8-41BD-AD5B-9D1583C10518}" presName="vert1" presStyleCnt="0"/>
      <dgm:spPr/>
    </dgm:pt>
    <dgm:pt modelId="{EFFF553F-54DC-40A2-86EE-25687799A598}" type="pres">
      <dgm:prSet presAssocID="{1F33B7C6-4149-421E-922F-9AEF4B533708}" presName="vertSpace2a" presStyleCnt="0"/>
      <dgm:spPr/>
    </dgm:pt>
    <dgm:pt modelId="{64AD5771-C3E2-4FEB-8C19-EF24A95BAD93}" type="pres">
      <dgm:prSet presAssocID="{1F33B7C6-4149-421E-922F-9AEF4B533708}" presName="horz2" presStyleCnt="0"/>
      <dgm:spPr/>
    </dgm:pt>
    <dgm:pt modelId="{BB62177E-5252-4F32-9DF6-BAF0CDFCE4E5}" type="pres">
      <dgm:prSet presAssocID="{1F33B7C6-4149-421E-922F-9AEF4B533708}" presName="horzSpace2" presStyleCnt="0"/>
      <dgm:spPr/>
    </dgm:pt>
    <dgm:pt modelId="{91C6E034-0C79-41F9-84F8-9CB1C4129AF5}" type="pres">
      <dgm:prSet presAssocID="{1F33B7C6-4149-421E-922F-9AEF4B533708}" presName="tx2" presStyleLbl="revTx" presStyleIdx="1" presStyleCnt="7" custScaleX="121000" custLinFactNeighborX="-897" custLinFactNeighborY="-413"/>
      <dgm:spPr/>
    </dgm:pt>
    <dgm:pt modelId="{195BC321-3C23-47F9-AA17-AFDEC165158F}" type="pres">
      <dgm:prSet presAssocID="{1F33B7C6-4149-421E-922F-9AEF4B533708}" presName="vert2" presStyleCnt="0"/>
      <dgm:spPr/>
    </dgm:pt>
    <dgm:pt modelId="{0876C855-79D2-4528-9114-F7B8EA081DF0}" type="pres">
      <dgm:prSet presAssocID="{1F33B7C6-4149-421E-922F-9AEF4B533708}" presName="thinLine2b" presStyleLbl="callout" presStyleIdx="0" presStyleCnt="6" custScaleX="121798"/>
      <dgm:spPr/>
    </dgm:pt>
    <dgm:pt modelId="{3F517825-1258-473D-8821-8AB4657CA6DD}" type="pres">
      <dgm:prSet presAssocID="{1F33B7C6-4149-421E-922F-9AEF4B533708}" presName="vertSpace2b" presStyleCnt="0"/>
      <dgm:spPr/>
    </dgm:pt>
    <dgm:pt modelId="{8BD6BD6F-4F94-4627-ACC9-93C93C9ABF3D}" type="pres">
      <dgm:prSet presAssocID="{F5B982B8-E72D-4902-BDA7-7EB0BF5CF598}" presName="horz2" presStyleCnt="0"/>
      <dgm:spPr/>
    </dgm:pt>
    <dgm:pt modelId="{C357A278-3E77-4085-A891-6AEFFCAFC381}" type="pres">
      <dgm:prSet presAssocID="{F5B982B8-E72D-4902-BDA7-7EB0BF5CF598}" presName="horzSpace2" presStyleCnt="0"/>
      <dgm:spPr/>
    </dgm:pt>
    <dgm:pt modelId="{A2AAFF6D-846D-45F5-B2DF-54A04F47333B}" type="pres">
      <dgm:prSet presAssocID="{F5B982B8-E72D-4902-BDA7-7EB0BF5CF598}" presName="tx2" presStyleLbl="revTx" presStyleIdx="2" presStyleCnt="7" custScaleX="121000" custLinFactNeighborX="-897" custLinFactNeighborY="-413"/>
      <dgm:spPr/>
    </dgm:pt>
    <dgm:pt modelId="{B81D5C65-C595-41DF-9285-7641A13B76E9}" type="pres">
      <dgm:prSet presAssocID="{F5B982B8-E72D-4902-BDA7-7EB0BF5CF598}" presName="vert2" presStyleCnt="0"/>
      <dgm:spPr/>
    </dgm:pt>
    <dgm:pt modelId="{4DFB9FF7-2FEB-40F2-AE08-8F7553D4CF00}" type="pres">
      <dgm:prSet presAssocID="{F5B982B8-E72D-4902-BDA7-7EB0BF5CF598}" presName="thinLine2b" presStyleLbl="callout" presStyleIdx="1" presStyleCnt="6" custScaleX="121000" custScaleY="110000"/>
      <dgm:spPr/>
    </dgm:pt>
    <dgm:pt modelId="{1CC7ED2A-BAB0-4DEB-9017-BB65F492D22F}" type="pres">
      <dgm:prSet presAssocID="{F5B982B8-E72D-4902-BDA7-7EB0BF5CF598}" presName="vertSpace2b" presStyleCnt="0"/>
      <dgm:spPr/>
    </dgm:pt>
    <dgm:pt modelId="{BD9D562F-8F68-4CF5-9B9D-5629C7A00567}" type="pres">
      <dgm:prSet presAssocID="{EFE3E748-0BE1-48AE-987B-4667743AA339}" presName="horz2" presStyleCnt="0"/>
      <dgm:spPr/>
    </dgm:pt>
    <dgm:pt modelId="{BE395A11-5A51-4163-AA09-DCDACB75EF28}" type="pres">
      <dgm:prSet presAssocID="{EFE3E748-0BE1-48AE-987B-4667743AA339}" presName="horzSpace2" presStyleCnt="0"/>
      <dgm:spPr/>
    </dgm:pt>
    <dgm:pt modelId="{534AF8F2-BCCE-41DA-A438-BF9FB351ECA3}" type="pres">
      <dgm:prSet presAssocID="{EFE3E748-0BE1-48AE-987B-4667743AA339}" presName="tx2" presStyleLbl="revTx" presStyleIdx="3" presStyleCnt="7" custScaleX="121798" custLinFactNeighborX="-897" custLinFactNeighborY="-413"/>
      <dgm:spPr/>
    </dgm:pt>
    <dgm:pt modelId="{840EEAB9-C7DA-485B-9CB0-5AFC296EE444}" type="pres">
      <dgm:prSet presAssocID="{EFE3E748-0BE1-48AE-987B-4667743AA339}" presName="vert2" presStyleCnt="0"/>
      <dgm:spPr/>
    </dgm:pt>
    <dgm:pt modelId="{E1566483-B574-4217-9FBF-748A014EB4CB}" type="pres">
      <dgm:prSet presAssocID="{EFE3E748-0BE1-48AE-987B-4667743AA339}" presName="thinLine2b" presStyleLbl="callout" presStyleIdx="2" presStyleCnt="6" custScaleX="121000"/>
      <dgm:spPr/>
    </dgm:pt>
    <dgm:pt modelId="{9529F45D-1DE0-4BED-A528-0A12197AAAEF}" type="pres">
      <dgm:prSet presAssocID="{EFE3E748-0BE1-48AE-987B-4667743AA339}" presName="vertSpace2b" presStyleCnt="0"/>
      <dgm:spPr/>
    </dgm:pt>
    <dgm:pt modelId="{844258E2-E74C-4172-9919-42DC56F38A05}" type="pres">
      <dgm:prSet presAssocID="{CC5B6CE2-6794-4454-B128-B91B67B49BEC}" presName="horz2" presStyleCnt="0"/>
      <dgm:spPr/>
    </dgm:pt>
    <dgm:pt modelId="{A5C26C98-6660-4475-861F-60872693E9D1}" type="pres">
      <dgm:prSet presAssocID="{CC5B6CE2-6794-4454-B128-B91B67B49BEC}" presName="horzSpace2" presStyleCnt="0"/>
      <dgm:spPr/>
    </dgm:pt>
    <dgm:pt modelId="{06525C3A-6189-4B2A-ABF3-D9CCAF6E1C0E}" type="pres">
      <dgm:prSet presAssocID="{CC5B6CE2-6794-4454-B128-B91B67B49BEC}" presName="tx2" presStyleLbl="revTx" presStyleIdx="4" presStyleCnt="7" custScaleX="121000" custLinFactNeighborX="-1345"/>
      <dgm:spPr/>
    </dgm:pt>
    <dgm:pt modelId="{A37AAF5E-AC5D-472B-A4AC-5E8C39E6725C}" type="pres">
      <dgm:prSet presAssocID="{CC5B6CE2-6794-4454-B128-B91B67B49BEC}" presName="vert2" presStyleCnt="0"/>
      <dgm:spPr/>
    </dgm:pt>
    <dgm:pt modelId="{E50C8E17-5D57-4275-9210-70F9CBEF483A}" type="pres">
      <dgm:prSet presAssocID="{CC5B6CE2-6794-4454-B128-B91B67B49BEC}" presName="thinLine2b" presStyleLbl="callout" presStyleIdx="3" presStyleCnt="6" custScaleX="121798"/>
      <dgm:spPr/>
    </dgm:pt>
    <dgm:pt modelId="{93AF603B-6863-48A2-BE91-4FD715EC7537}" type="pres">
      <dgm:prSet presAssocID="{CC5B6CE2-6794-4454-B128-B91B67B49BEC}" presName="vertSpace2b" presStyleCnt="0"/>
      <dgm:spPr/>
    </dgm:pt>
    <dgm:pt modelId="{6BCCB1CD-3B18-49B3-8EE3-C8B14EC4208D}" type="pres">
      <dgm:prSet presAssocID="{FDE1AE6B-4CEC-4018-913D-66C80C3FD0A4}" presName="horz2" presStyleCnt="0"/>
      <dgm:spPr/>
    </dgm:pt>
    <dgm:pt modelId="{91B7D242-68FD-4926-922F-11A1CDCAD7E6}" type="pres">
      <dgm:prSet presAssocID="{FDE1AE6B-4CEC-4018-913D-66C80C3FD0A4}" presName="horzSpace2" presStyleCnt="0"/>
      <dgm:spPr/>
    </dgm:pt>
    <dgm:pt modelId="{2D7E2F5B-F450-4EF1-AD0A-FE7B826B4AE0}" type="pres">
      <dgm:prSet presAssocID="{FDE1AE6B-4CEC-4018-913D-66C80C3FD0A4}" presName="tx2" presStyleLbl="revTx" presStyleIdx="5" presStyleCnt="7" custScaleX="121000" custLinFactNeighborX="-1345"/>
      <dgm:spPr/>
    </dgm:pt>
    <dgm:pt modelId="{02868498-FBFB-4C4C-BAF0-D6F20D1AB80C}" type="pres">
      <dgm:prSet presAssocID="{FDE1AE6B-4CEC-4018-913D-66C80C3FD0A4}" presName="vert2" presStyleCnt="0"/>
      <dgm:spPr/>
    </dgm:pt>
    <dgm:pt modelId="{80BF37CF-77C7-43F1-A5C1-FD2B3AB57688}" type="pres">
      <dgm:prSet presAssocID="{FDE1AE6B-4CEC-4018-913D-66C80C3FD0A4}" presName="thinLine2b" presStyleLbl="callout" presStyleIdx="4" presStyleCnt="6" custScaleX="121000"/>
      <dgm:spPr/>
    </dgm:pt>
    <dgm:pt modelId="{25C470FA-0CC1-4194-AC62-1999FC4B7FAB}" type="pres">
      <dgm:prSet presAssocID="{FDE1AE6B-4CEC-4018-913D-66C80C3FD0A4}" presName="vertSpace2b" presStyleCnt="0"/>
      <dgm:spPr/>
    </dgm:pt>
    <dgm:pt modelId="{55B68131-A721-4056-AF58-867E52B5A86B}" type="pres">
      <dgm:prSet presAssocID="{CF888C00-0C95-46D2-8583-48BA3CAFAEC0}" presName="horz2" presStyleCnt="0"/>
      <dgm:spPr/>
    </dgm:pt>
    <dgm:pt modelId="{8652F460-2CD3-4A49-9FE6-9CE33D913284}" type="pres">
      <dgm:prSet presAssocID="{CF888C00-0C95-46D2-8583-48BA3CAFAEC0}" presName="horzSpace2" presStyleCnt="0"/>
      <dgm:spPr/>
    </dgm:pt>
    <dgm:pt modelId="{41E7E2DE-B889-4361-871C-4DFB7D66BFC4}" type="pres">
      <dgm:prSet presAssocID="{CF888C00-0C95-46D2-8583-48BA3CAFAEC0}" presName="tx2" presStyleLbl="revTx" presStyleIdx="6" presStyleCnt="7" custScaleX="121000" custLinFactNeighborX="-1345"/>
      <dgm:spPr/>
    </dgm:pt>
    <dgm:pt modelId="{3E6B5B8B-2CF1-49AA-BA23-5E3F32E3FC86}" type="pres">
      <dgm:prSet presAssocID="{CF888C00-0C95-46D2-8583-48BA3CAFAEC0}" presName="vert2" presStyleCnt="0"/>
      <dgm:spPr/>
    </dgm:pt>
    <dgm:pt modelId="{A964A628-A35A-4208-B75C-AB3F9C0CB8D8}" type="pres">
      <dgm:prSet presAssocID="{CF888C00-0C95-46D2-8583-48BA3CAFAEC0}" presName="thinLine2b" presStyleLbl="callout" presStyleIdx="5" presStyleCnt="6" custScaleX="121000"/>
      <dgm:spPr/>
    </dgm:pt>
    <dgm:pt modelId="{962E9F4F-CD94-4258-A802-D6E3D43061A2}" type="pres">
      <dgm:prSet presAssocID="{CF888C00-0C95-46D2-8583-48BA3CAFAEC0}" presName="vertSpace2b" presStyleCnt="0"/>
      <dgm:spPr/>
    </dgm:pt>
  </dgm:ptLst>
  <dgm:cxnLst>
    <dgm:cxn modelId="{3384C70E-0496-46A4-BF51-5337FCE2D4E6}" type="presOf" srcId="{A8A777DD-55D8-41BD-AD5B-9D1583C10518}" destId="{C60BE8B9-2066-4BA1-BF4A-3A4E216E9CE9}" srcOrd="0" destOrd="0" presId="urn:microsoft.com/office/officeart/2008/layout/LinedList"/>
    <dgm:cxn modelId="{655E4623-E277-4DB8-B74D-8E3E2C96CE74}" type="presOf" srcId="{EFE3E748-0BE1-48AE-987B-4667743AA339}" destId="{534AF8F2-BCCE-41DA-A438-BF9FB351ECA3}" srcOrd="0" destOrd="0" presId="urn:microsoft.com/office/officeart/2008/layout/LinedList"/>
    <dgm:cxn modelId="{71BFE62F-1A1D-4E9F-BFAB-DD38E705CC62}" type="presOf" srcId="{CC5B6CE2-6794-4454-B128-B91B67B49BEC}" destId="{06525C3A-6189-4B2A-ABF3-D9CCAF6E1C0E}" srcOrd="0" destOrd="0" presId="urn:microsoft.com/office/officeart/2008/layout/LinedList"/>
    <dgm:cxn modelId="{FE831461-0FCA-43A5-B0C8-9A0C63E69982}" srcId="{EDC96A30-6074-4B0B-AE67-F86370564F6B}" destId="{A8A777DD-55D8-41BD-AD5B-9D1583C10518}" srcOrd="0" destOrd="0" parTransId="{17731F8F-C070-4786-B456-B7B6AB4A69C1}" sibTransId="{658F2E73-DBB5-40C0-8689-2EC4E5C93AE2}"/>
    <dgm:cxn modelId="{40E27E65-4153-4B34-AAAB-0A18CD75B39F}" type="presOf" srcId="{CF888C00-0C95-46D2-8583-48BA3CAFAEC0}" destId="{41E7E2DE-B889-4361-871C-4DFB7D66BFC4}" srcOrd="0" destOrd="0" presId="urn:microsoft.com/office/officeart/2008/layout/LinedList"/>
    <dgm:cxn modelId="{E1B5176F-2DA2-422A-BC77-2A53EB428A87}" srcId="{A8A777DD-55D8-41BD-AD5B-9D1583C10518}" destId="{CC5B6CE2-6794-4454-B128-B91B67B49BEC}" srcOrd="3" destOrd="0" parTransId="{A5E479D5-9636-4543-9B9B-5A7236944BD8}" sibTransId="{3F381911-76AC-437E-AF56-998C30EDA39C}"/>
    <dgm:cxn modelId="{7458A578-09BD-43B1-B834-6053502C85D6}" type="presOf" srcId="{F5B982B8-E72D-4902-BDA7-7EB0BF5CF598}" destId="{A2AAFF6D-846D-45F5-B2DF-54A04F47333B}" srcOrd="0" destOrd="0" presId="urn:microsoft.com/office/officeart/2008/layout/LinedList"/>
    <dgm:cxn modelId="{FC8ADB81-48C5-4EBD-8E77-2F0349335B8F}" type="presOf" srcId="{EDC96A30-6074-4B0B-AE67-F86370564F6B}" destId="{B3E29221-2874-454C-8C07-8C7EF85CE8F8}" srcOrd="0" destOrd="0" presId="urn:microsoft.com/office/officeart/2008/layout/LinedList"/>
    <dgm:cxn modelId="{3D2EC7A7-1636-44E1-9D3B-BEFB6B9D7857}" srcId="{A8A777DD-55D8-41BD-AD5B-9D1583C10518}" destId="{FDE1AE6B-4CEC-4018-913D-66C80C3FD0A4}" srcOrd="4" destOrd="0" parTransId="{9D3FBD8A-658D-4883-8697-20CEBD00DD01}" sibTransId="{734C4D1D-0F2A-4668-A6C4-1139CF3DD4B9}"/>
    <dgm:cxn modelId="{1E62E3AD-023C-4044-A483-3446CD4AB1D1}" srcId="{A8A777DD-55D8-41BD-AD5B-9D1583C10518}" destId="{1F33B7C6-4149-421E-922F-9AEF4B533708}" srcOrd="0" destOrd="0" parTransId="{4CE1C536-E58E-4EE0-893E-D78DBDCB1589}" sibTransId="{E6B7CABC-0720-4E05-B1DB-AB7F35DCE7DE}"/>
    <dgm:cxn modelId="{107A8EC1-CC04-4590-B97F-7C43CD68EAE0}" srcId="{A8A777DD-55D8-41BD-AD5B-9D1583C10518}" destId="{CF888C00-0C95-46D2-8583-48BA3CAFAEC0}" srcOrd="5" destOrd="0" parTransId="{0E2E1B5D-4B53-4C37-8AA8-3A1342C9607C}" sibTransId="{A77D2FD3-6F84-4A51-8719-22198B19F47A}"/>
    <dgm:cxn modelId="{68573CDF-6715-4EFD-92F1-88EC84BEA010}" type="presOf" srcId="{1F33B7C6-4149-421E-922F-9AEF4B533708}" destId="{91C6E034-0C79-41F9-84F8-9CB1C4129AF5}" srcOrd="0" destOrd="0" presId="urn:microsoft.com/office/officeart/2008/layout/LinedList"/>
    <dgm:cxn modelId="{CF1C49E7-BF73-4927-8D09-C9418D59F91B}" srcId="{A8A777DD-55D8-41BD-AD5B-9D1583C10518}" destId="{EFE3E748-0BE1-48AE-987B-4667743AA339}" srcOrd="2" destOrd="0" parTransId="{BB0A0968-A0A7-4CE3-A220-1524E39FBF9C}" sibTransId="{88FCDFD3-80B0-4211-B265-D20A1961C918}"/>
    <dgm:cxn modelId="{0EFD12F3-0FB1-4734-8F5A-CD820E5E5E9D}" srcId="{A8A777DD-55D8-41BD-AD5B-9D1583C10518}" destId="{F5B982B8-E72D-4902-BDA7-7EB0BF5CF598}" srcOrd="1" destOrd="0" parTransId="{D773A4B0-F4B6-48A6-9EB9-0D152E671C6E}" sibTransId="{DA89D429-2A1F-4C17-958F-A55CFDA7238F}"/>
    <dgm:cxn modelId="{8C6344FC-D1CD-4F3E-A73B-E4561408942B}" type="presOf" srcId="{FDE1AE6B-4CEC-4018-913D-66C80C3FD0A4}" destId="{2D7E2F5B-F450-4EF1-AD0A-FE7B826B4AE0}" srcOrd="0" destOrd="0" presId="urn:microsoft.com/office/officeart/2008/layout/LinedList"/>
    <dgm:cxn modelId="{AE961981-4115-48FB-903F-1B2B17992409}" type="presParOf" srcId="{B3E29221-2874-454C-8C07-8C7EF85CE8F8}" destId="{181DF655-9C73-418B-B08A-13C036F41D22}" srcOrd="0" destOrd="0" presId="urn:microsoft.com/office/officeart/2008/layout/LinedList"/>
    <dgm:cxn modelId="{B33FA3B3-BE57-4C4C-9DFD-1EA6F7217A04}" type="presParOf" srcId="{B3E29221-2874-454C-8C07-8C7EF85CE8F8}" destId="{99C6E954-10B6-4AE9-A88D-557E26775F10}" srcOrd="1" destOrd="0" presId="urn:microsoft.com/office/officeart/2008/layout/LinedList"/>
    <dgm:cxn modelId="{EE0F62B6-7C26-49B9-99E1-63EC195ECE64}" type="presParOf" srcId="{99C6E954-10B6-4AE9-A88D-557E26775F10}" destId="{C60BE8B9-2066-4BA1-BF4A-3A4E216E9CE9}" srcOrd="0" destOrd="0" presId="urn:microsoft.com/office/officeart/2008/layout/LinedList"/>
    <dgm:cxn modelId="{A991B3B3-B5E8-4F19-B5F2-ABC3CC848036}" type="presParOf" srcId="{99C6E954-10B6-4AE9-A88D-557E26775F10}" destId="{4FC4E1F7-1D3C-4773-BDE0-D48F91D34F80}" srcOrd="1" destOrd="0" presId="urn:microsoft.com/office/officeart/2008/layout/LinedList"/>
    <dgm:cxn modelId="{60D40E73-2770-4A67-9CBA-BD29A8B2128A}" type="presParOf" srcId="{4FC4E1F7-1D3C-4773-BDE0-D48F91D34F80}" destId="{EFFF553F-54DC-40A2-86EE-25687799A598}" srcOrd="0" destOrd="0" presId="urn:microsoft.com/office/officeart/2008/layout/LinedList"/>
    <dgm:cxn modelId="{49896B16-C604-4894-BF5C-DE0535E94328}" type="presParOf" srcId="{4FC4E1F7-1D3C-4773-BDE0-D48F91D34F80}" destId="{64AD5771-C3E2-4FEB-8C19-EF24A95BAD93}" srcOrd="1" destOrd="0" presId="urn:microsoft.com/office/officeart/2008/layout/LinedList"/>
    <dgm:cxn modelId="{DF512C00-57DB-45F3-AF10-5F50364FD3FF}" type="presParOf" srcId="{64AD5771-C3E2-4FEB-8C19-EF24A95BAD93}" destId="{BB62177E-5252-4F32-9DF6-BAF0CDFCE4E5}" srcOrd="0" destOrd="0" presId="urn:microsoft.com/office/officeart/2008/layout/LinedList"/>
    <dgm:cxn modelId="{E175F017-FDAC-4F28-BA1F-454292E9BBDC}" type="presParOf" srcId="{64AD5771-C3E2-4FEB-8C19-EF24A95BAD93}" destId="{91C6E034-0C79-41F9-84F8-9CB1C4129AF5}" srcOrd="1" destOrd="0" presId="urn:microsoft.com/office/officeart/2008/layout/LinedList"/>
    <dgm:cxn modelId="{E5D1D32A-3DCF-4FC3-BC96-612B0DDEE6AF}" type="presParOf" srcId="{64AD5771-C3E2-4FEB-8C19-EF24A95BAD93}" destId="{195BC321-3C23-47F9-AA17-AFDEC165158F}" srcOrd="2" destOrd="0" presId="urn:microsoft.com/office/officeart/2008/layout/LinedList"/>
    <dgm:cxn modelId="{B7216ED1-8C44-464B-805B-965A554DB6A2}" type="presParOf" srcId="{4FC4E1F7-1D3C-4773-BDE0-D48F91D34F80}" destId="{0876C855-79D2-4528-9114-F7B8EA081DF0}" srcOrd="2" destOrd="0" presId="urn:microsoft.com/office/officeart/2008/layout/LinedList"/>
    <dgm:cxn modelId="{31E8BF9E-1802-46A9-B8F9-4CE718569C79}" type="presParOf" srcId="{4FC4E1F7-1D3C-4773-BDE0-D48F91D34F80}" destId="{3F517825-1258-473D-8821-8AB4657CA6DD}" srcOrd="3" destOrd="0" presId="urn:microsoft.com/office/officeart/2008/layout/LinedList"/>
    <dgm:cxn modelId="{35C10A0D-88B2-40C7-8F0C-61A9D41E1EC4}" type="presParOf" srcId="{4FC4E1F7-1D3C-4773-BDE0-D48F91D34F80}" destId="{8BD6BD6F-4F94-4627-ACC9-93C93C9ABF3D}" srcOrd="4" destOrd="0" presId="urn:microsoft.com/office/officeart/2008/layout/LinedList"/>
    <dgm:cxn modelId="{46005554-F92F-44DD-88BB-ED97B6883C54}" type="presParOf" srcId="{8BD6BD6F-4F94-4627-ACC9-93C93C9ABF3D}" destId="{C357A278-3E77-4085-A891-6AEFFCAFC381}" srcOrd="0" destOrd="0" presId="urn:microsoft.com/office/officeart/2008/layout/LinedList"/>
    <dgm:cxn modelId="{0EC723CD-1ABA-4CD6-AF44-7D4F83D8B9E7}" type="presParOf" srcId="{8BD6BD6F-4F94-4627-ACC9-93C93C9ABF3D}" destId="{A2AAFF6D-846D-45F5-B2DF-54A04F47333B}" srcOrd="1" destOrd="0" presId="urn:microsoft.com/office/officeart/2008/layout/LinedList"/>
    <dgm:cxn modelId="{C062B2BD-557A-4A74-A256-8D4CEA319A41}" type="presParOf" srcId="{8BD6BD6F-4F94-4627-ACC9-93C93C9ABF3D}" destId="{B81D5C65-C595-41DF-9285-7641A13B76E9}" srcOrd="2" destOrd="0" presId="urn:microsoft.com/office/officeart/2008/layout/LinedList"/>
    <dgm:cxn modelId="{6F97C625-1FB8-4375-983D-000DCFC86E4D}" type="presParOf" srcId="{4FC4E1F7-1D3C-4773-BDE0-D48F91D34F80}" destId="{4DFB9FF7-2FEB-40F2-AE08-8F7553D4CF00}" srcOrd="5" destOrd="0" presId="urn:microsoft.com/office/officeart/2008/layout/LinedList"/>
    <dgm:cxn modelId="{75E3B380-CE82-4087-AF1B-9FAB01597480}" type="presParOf" srcId="{4FC4E1F7-1D3C-4773-BDE0-D48F91D34F80}" destId="{1CC7ED2A-BAB0-4DEB-9017-BB65F492D22F}" srcOrd="6" destOrd="0" presId="urn:microsoft.com/office/officeart/2008/layout/LinedList"/>
    <dgm:cxn modelId="{7594AE05-E449-450E-A022-C527B661CF8F}" type="presParOf" srcId="{4FC4E1F7-1D3C-4773-BDE0-D48F91D34F80}" destId="{BD9D562F-8F68-4CF5-9B9D-5629C7A00567}" srcOrd="7" destOrd="0" presId="urn:microsoft.com/office/officeart/2008/layout/LinedList"/>
    <dgm:cxn modelId="{BE58FADB-E788-4B9B-9A1B-7435DC75DAC7}" type="presParOf" srcId="{BD9D562F-8F68-4CF5-9B9D-5629C7A00567}" destId="{BE395A11-5A51-4163-AA09-DCDACB75EF28}" srcOrd="0" destOrd="0" presId="urn:microsoft.com/office/officeart/2008/layout/LinedList"/>
    <dgm:cxn modelId="{F9EF6B12-91D5-4F3B-A2A7-DA7DC2795B2E}" type="presParOf" srcId="{BD9D562F-8F68-4CF5-9B9D-5629C7A00567}" destId="{534AF8F2-BCCE-41DA-A438-BF9FB351ECA3}" srcOrd="1" destOrd="0" presId="urn:microsoft.com/office/officeart/2008/layout/LinedList"/>
    <dgm:cxn modelId="{4B784824-C997-447A-B5F9-572C538EA8BE}" type="presParOf" srcId="{BD9D562F-8F68-4CF5-9B9D-5629C7A00567}" destId="{840EEAB9-C7DA-485B-9CB0-5AFC296EE444}" srcOrd="2" destOrd="0" presId="urn:microsoft.com/office/officeart/2008/layout/LinedList"/>
    <dgm:cxn modelId="{C01D5E0A-CA40-4350-B903-BAE5E53CEB9C}" type="presParOf" srcId="{4FC4E1F7-1D3C-4773-BDE0-D48F91D34F80}" destId="{E1566483-B574-4217-9FBF-748A014EB4CB}" srcOrd="8" destOrd="0" presId="urn:microsoft.com/office/officeart/2008/layout/LinedList"/>
    <dgm:cxn modelId="{67AC550B-D517-4B3D-A5E2-792018797FC3}" type="presParOf" srcId="{4FC4E1F7-1D3C-4773-BDE0-D48F91D34F80}" destId="{9529F45D-1DE0-4BED-A528-0A12197AAAEF}" srcOrd="9" destOrd="0" presId="urn:microsoft.com/office/officeart/2008/layout/LinedList"/>
    <dgm:cxn modelId="{3EA7F937-CCD4-432A-BC3C-55E7074800F5}" type="presParOf" srcId="{4FC4E1F7-1D3C-4773-BDE0-D48F91D34F80}" destId="{844258E2-E74C-4172-9919-42DC56F38A05}" srcOrd="10" destOrd="0" presId="urn:microsoft.com/office/officeart/2008/layout/LinedList"/>
    <dgm:cxn modelId="{90813DCE-5E88-42BE-9B9D-2A0497944CF9}" type="presParOf" srcId="{844258E2-E74C-4172-9919-42DC56F38A05}" destId="{A5C26C98-6660-4475-861F-60872693E9D1}" srcOrd="0" destOrd="0" presId="urn:microsoft.com/office/officeart/2008/layout/LinedList"/>
    <dgm:cxn modelId="{9195D711-6977-4069-BB20-5C257AFADB55}" type="presParOf" srcId="{844258E2-E74C-4172-9919-42DC56F38A05}" destId="{06525C3A-6189-4B2A-ABF3-D9CCAF6E1C0E}" srcOrd="1" destOrd="0" presId="urn:microsoft.com/office/officeart/2008/layout/LinedList"/>
    <dgm:cxn modelId="{8FDF4DDF-C69D-42F1-9F02-7A7B90074EB6}" type="presParOf" srcId="{844258E2-E74C-4172-9919-42DC56F38A05}" destId="{A37AAF5E-AC5D-472B-A4AC-5E8C39E6725C}" srcOrd="2" destOrd="0" presId="urn:microsoft.com/office/officeart/2008/layout/LinedList"/>
    <dgm:cxn modelId="{F29D4E3B-2F08-4565-8A89-95E98A7DB545}" type="presParOf" srcId="{4FC4E1F7-1D3C-4773-BDE0-D48F91D34F80}" destId="{E50C8E17-5D57-4275-9210-70F9CBEF483A}" srcOrd="11" destOrd="0" presId="urn:microsoft.com/office/officeart/2008/layout/LinedList"/>
    <dgm:cxn modelId="{18B401F0-DEFD-4F4F-B7D8-FBD402E014E1}" type="presParOf" srcId="{4FC4E1F7-1D3C-4773-BDE0-D48F91D34F80}" destId="{93AF603B-6863-48A2-BE91-4FD715EC7537}" srcOrd="12" destOrd="0" presId="urn:microsoft.com/office/officeart/2008/layout/LinedList"/>
    <dgm:cxn modelId="{3A19698E-9E3D-4E00-AACA-FCCFE76366BF}" type="presParOf" srcId="{4FC4E1F7-1D3C-4773-BDE0-D48F91D34F80}" destId="{6BCCB1CD-3B18-49B3-8EE3-C8B14EC4208D}" srcOrd="13" destOrd="0" presId="urn:microsoft.com/office/officeart/2008/layout/LinedList"/>
    <dgm:cxn modelId="{B3F5C41A-100F-4D44-B0DD-E0792D1B376E}" type="presParOf" srcId="{6BCCB1CD-3B18-49B3-8EE3-C8B14EC4208D}" destId="{91B7D242-68FD-4926-922F-11A1CDCAD7E6}" srcOrd="0" destOrd="0" presId="urn:microsoft.com/office/officeart/2008/layout/LinedList"/>
    <dgm:cxn modelId="{BD119875-E626-46FD-B5E8-D972EE213A17}" type="presParOf" srcId="{6BCCB1CD-3B18-49B3-8EE3-C8B14EC4208D}" destId="{2D7E2F5B-F450-4EF1-AD0A-FE7B826B4AE0}" srcOrd="1" destOrd="0" presId="urn:microsoft.com/office/officeart/2008/layout/LinedList"/>
    <dgm:cxn modelId="{7F35FF20-A436-4A17-B9B8-BE43DCECEEB3}" type="presParOf" srcId="{6BCCB1CD-3B18-49B3-8EE3-C8B14EC4208D}" destId="{02868498-FBFB-4C4C-BAF0-D6F20D1AB80C}" srcOrd="2" destOrd="0" presId="urn:microsoft.com/office/officeart/2008/layout/LinedList"/>
    <dgm:cxn modelId="{76323368-9351-4959-A709-AA1C2DDE45EE}" type="presParOf" srcId="{4FC4E1F7-1D3C-4773-BDE0-D48F91D34F80}" destId="{80BF37CF-77C7-43F1-A5C1-FD2B3AB57688}" srcOrd="14" destOrd="0" presId="urn:microsoft.com/office/officeart/2008/layout/LinedList"/>
    <dgm:cxn modelId="{11D5BF69-8D8C-4D08-B534-F255A17C5E42}" type="presParOf" srcId="{4FC4E1F7-1D3C-4773-BDE0-D48F91D34F80}" destId="{25C470FA-0CC1-4194-AC62-1999FC4B7FAB}" srcOrd="15" destOrd="0" presId="urn:microsoft.com/office/officeart/2008/layout/LinedList"/>
    <dgm:cxn modelId="{5E3B546F-5559-49AF-8ECC-AB78DB40C62D}" type="presParOf" srcId="{4FC4E1F7-1D3C-4773-BDE0-D48F91D34F80}" destId="{55B68131-A721-4056-AF58-867E52B5A86B}" srcOrd="16" destOrd="0" presId="urn:microsoft.com/office/officeart/2008/layout/LinedList"/>
    <dgm:cxn modelId="{7E0CD930-A7A2-4569-BC65-8EA03BB21066}" type="presParOf" srcId="{55B68131-A721-4056-AF58-867E52B5A86B}" destId="{8652F460-2CD3-4A49-9FE6-9CE33D913284}" srcOrd="0" destOrd="0" presId="urn:microsoft.com/office/officeart/2008/layout/LinedList"/>
    <dgm:cxn modelId="{323B74CF-7E8F-42DB-B472-10F7346A5EA3}" type="presParOf" srcId="{55B68131-A721-4056-AF58-867E52B5A86B}" destId="{41E7E2DE-B889-4361-871C-4DFB7D66BFC4}" srcOrd="1" destOrd="0" presId="urn:microsoft.com/office/officeart/2008/layout/LinedList"/>
    <dgm:cxn modelId="{0E896BE7-B4D0-4361-A668-77F9C6F1BBE8}" type="presParOf" srcId="{55B68131-A721-4056-AF58-867E52B5A86B}" destId="{3E6B5B8B-2CF1-49AA-BA23-5E3F32E3FC86}" srcOrd="2" destOrd="0" presId="urn:microsoft.com/office/officeart/2008/layout/LinedList"/>
    <dgm:cxn modelId="{95011077-7D70-41A7-8F79-D29B8566B746}" type="presParOf" srcId="{4FC4E1F7-1D3C-4773-BDE0-D48F91D34F80}" destId="{A964A628-A35A-4208-B75C-AB3F9C0CB8D8}" srcOrd="17" destOrd="0" presId="urn:microsoft.com/office/officeart/2008/layout/LinedList"/>
    <dgm:cxn modelId="{8F1ACB3A-050B-49F5-941E-29F32D14D672}" type="presParOf" srcId="{4FC4E1F7-1D3C-4773-BDE0-D48F91D34F80}" destId="{962E9F4F-CD94-4258-A802-D6E3D43061A2}" srcOrd="18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D14D3F-E1FC-40F7-916C-21BD76FC37F8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5D27011C-4D93-4A51-80A3-69CF91B458EA}">
      <dgm:prSet phldrT="[Texto]" custT="1"/>
      <dgm:spPr/>
      <dgm:t>
        <a:bodyPr/>
        <a:lstStyle/>
        <a:p>
          <a:r>
            <a:rPr lang="es-MX" sz="4800" b="1" dirty="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Consolidación del SED (Difusión del MSD, </a:t>
          </a:r>
          <a:r>
            <a:rPr lang="es-MX" sz="4800" b="1" dirty="0" err="1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TdR</a:t>
          </a:r>
          <a:r>
            <a:rPr lang="es-MX" sz="4800" b="1" dirty="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 propios, validación indicadores, cambio cultural institucionalizado).</a:t>
          </a:r>
        </a:p>
      </dgm:t>
    </dgm:pt>
    <dgm:pt modelId="{AD15C878-70AD-4AB9-B2D3-E7F821FC496A}" type="parTrans" cxnId="{0FC5EC14-9A4B-4767-9125-00CF5D17A1AF}">
      <dgm:prSet/>
      <dgm:spPr/>
      <dgm:t>
        <a:bodyPr/>
        <a:lstStyle/>
        <a:p>
          <a:endParaRPr lang="es-MX" sz="3200" b="1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007040CC-CE5C-40AF-A25F-CA89EC5FB0BD}" type="sibTrans" cxnId="{0FC5EC14-9A4B-4767-9125-00CF5D17A1AF}">
      <dgm:prSet/>
      <dgm:spPr/>
      <dgm:t>
        <a:bodyPr/>
        <a:lstStyle/>
        <a:p>
          <a:endParaRPr lang="es-MX" sz="3200" b="1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1959A239-1F4E-4B35-9732-E6BAE752DE07}">
      <dgm:prSet phldrT="[Texto]" custT="1"/>
      <dgm:spPr/>
      <dgm:t>
        <a:bodyPr/>
        <a:lstStyle/>
        <a:p>
          <a:r>
            <a:rPr lang="es-MX" sz="4800" b="1" dirty="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Fuentes de información confiables (registros administrativos y padrones de beneficiarios).</a:t>
          </a:r>
        </a:p>
      </dgm:t>
    </dgm:pt>
    <dgm:pt modelId="{62B50CF5-96DD-4931-911C-77674DCB232F}" type="parTrans" cxnId="{29690094-67DB-40DF-901E-945945111064}">
      <dgm:prSet/>
      <dgm:spPr/>
      <dgm:t>
        <a:bodyPr/>
        <a:lstStyle/>
        <a:p>
          <a:endParaRPr lang="es-MX" sz="3200" b="1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5E1A7A9D-FFCB-4AB4-AB79-24AE38A9CDFC}" type="sibTrans" cxnId="{29690094-67DB-40DF-901E-945945111064}">
      <dgm:prSet/>
      <dgm:spPr/>
      <dgm:t>
        <a:bodyPr/>
        <a:lstStyle/>
        <a:p>
          <a:endParaRPr lang="es-MX" sz="3200" b="1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2CC7067C-A5A7-41D4-B6DD-470B959484FC}">
      <dgm:prSet phldrT="[Texto]" custT="1"/>
      <dgm:spPr/>
      <dgm:t>
        <a:bodyPr/>
        <a:lstStyle/>
        <a:p>
          <a:r>
            <a:rPr lang="es-MX" sz="4800" b="1" dirty="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Disyuntivas entre resultados de las evaluaciones y la asignación del presupuesto.</a:t>
          </a:r>
        </a:p>
      </dgm:t>
    </dgm:pt>
    <dgm:pt modelId="{406479AF-661F-4841-AC7A-53F1FCCA5684}" type="parTrans" cxnId="{53E593AC-FC8A-45D0-9871-B33CBE554AEC}">
      <dgm:prSet/>
      <dgm:spPr/>
      <dgm:t>
        <a:bodyPr/>
        <a:lstStyle/>
        <a:p>
          <a:endParaRPr lang="es-MX" sz="3200" b="1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FD8D4D97-36E1-4860-94A8-5232AE986BC7}" type="sibTrans" cxnId="{53E593AC-FC8A-45D0-9871-B33CBE554AEC}">
      <dgm:prSet/>
      <dgm:spPr/>
      <dgm:t>
        <a:bodyPr/>
        <a:lstStyle/>
        <a:p>
          <a:endParaRPr lang="es-MX" sz="3200" b="1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F176030B-093C-4EA7-83D7-8962FF557743}">
      <dgm:prSet phldrT="[Texto]" custT="1"/>
      <dgm:spPr/>
      <dgm:t>
        <a:bodyPr/>
        <a:lstStyle/>
        <a:p>
          <a:r>
            <a:rPr lang="es-MX" sz="4800" b="1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La evaluación como evidencia y el reto de construir sistemas de monitoreo en gobiernos locales.</a:t>
          </a:r>
          <a:endParaRPr lang="es-MX" sz="4800" b="1" dirty="0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B28DE98E-6FB9-42CB-A554-0A07AC5873E8}" type="parTrans" cxnId="{96E461DC-3D96-4CC3-AE6C-F8C62A023E92}">
      <dgm:prSet/>
      <dgm:spPr/>
      <dgm:t>
        <a:bodyPr/>
        <a:lstStyle/>
        <a:p>
          <a:endParaRPr lang="es-MX" sz="3200" b="1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B079CE68-28C2-4634-8C90-F17375EBFF36}" type="sibTrans" cxnId="{96E461DC-3D96-4CC3-AE6C-F8C62A023E92}">
      <dgm:prSet/>
      <dgm:spPr/>
      <dgm:t>
        <a:bodyPr/>
        <a:lstStyle/>
        <a:p>
          <a:endParaRPr lang="es-MX" sz="3200" b="1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0C7CF4DC-8981-43F6-AED9-63DB695F002C}">
      <dgm:prSet phldrT="[Texto]" custT="1"/>
      <dgm:spPr/>
      <dgm:t>
        <a:bodyPr/>
        <a:lstStyle/>
        <a:p>
          <a:r>
            <a:rPr lang="es-MX" sz="4800" b="1" dirty="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Reflexionar sobre el uso de la evidencia para la toma de decisiones, considerando el entorno y momento en que se genera y en que se requiere tomar la decisión.</a:t>
          </a:r>
        </a:p>
      </dgm:t>
    </dgm:pt>
    <dgm:pt modelId="{E7F8B214-7056-4ED6-8D64-2354C62A1892}" type="parTrans" cxnId="{997B9D5B-45C7-43D1-A78E-3F5DB0D28167}">
      <dgm:prSet/>
      <dgm:spPr/>
      <dgm:t>
        <a:bodyPr/>
        <a:lstStyle/>
        <a:p>
          <a:endParaRPr lang="es-MX" sz="3200" b="1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6E4AC2F7-BEB2-482E-87FB-374FA6754B96}" type="sibTrans" cxnId="{997B9D5B-45C7-43D1-A78E-3F5DB0D28167}">
      <dgm:prSet/>
      <dgm:spPr/>
      <dgm:t>
        <a:bodyPr/>
        <a:lstStyle/>
        <a:p>
          <a:endParaRPr lang="es-MX" sz="3200" b="1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gm:t>
    </dgm:pt>
    <dgm:pt modelId="{21C622EF-B5C0-4E13-BA77-A9E1C0BA49EF}" type="pres">
      <dgm:prSet presAssocID="{F3D14D3F-E1FC-40F7-916C-21BD76FC37F8}" presName="linear" presStyleCnt="0">
        <dgm:presLayoutVars>
          <dgm:dir/>
          <dgm:animLvl val="lvl"/>
          <dgm:resizeHandles val="exact"/>
        </dgm:presLayoutVars>
      </dgm:prSet>
      <dgm:spPr/>
    </dgm:pt>
    <dgm:pt modelId="{9856F828-4F04-4097-B28B-98A26B177316}" type="pres">
      <dgm:prSet presAssocID="{5D27011C-4D93-4A51-80A3-69CF91B458EA}" presName="parentLin" presStyleCnt="0"/>
      <dgm:spPr/>
    </dgm:pt>
    <dgm:pt modelId="{0BCF1389-8E62-481D-8258-A49AC5C95F6E}" type="pres">
      <dgm:prSet presAssocID="{5D27011C-4D93-4A51-80A3-69CF91B458EA}" presName="parentLeftMargin" presStyleLbl="node1" presStyleIdx="0" presStyleCnt="5"/>
      <dgm:spPr/>
    </dgm:pt>
    <dgm:pt modelId="{4B21A282-6699-4DC0-AD4F-50AC89EE4ACB}" type="pres">
      <dgm:prSet presAssocID="{5D27011C-4D93-4A51-80A3-69CF91B458EA}" presName="parentText" presStyleLbl="node1" presStyleIdx="0" presStyleCnt="5" custScaleX="133100" custScaleY="110000">
        <dgm:presLayoutVars>
          <dgm:chMax val="0"/>
          <dgm:bulletEnabled val="1"/>
        </dgm:presLayoutVars>
      </dgm:prSet>
      <dgm:spPr/>
    </dgm:pt>
    <dgm:pt modelId="{6514C956-3D1C-4452-9A8E-94FFF7CE65A2}" type="pres">
      <dgm:prSet presAssocID="{5D27011C-4D93-4A51-80A3-69CF91B458EA}" presName="negativeSpace" presStyleCnt="0"/>
      <dgm:spPr/>
    </dgm:pt>
    <dgm:pt modelId="{968D98CC-ECCF-4D8A-B50D-27F76B7691BF}" type="pres">
      <dgm:prSet presAssocID="{5D27011C-4D93-4A51-80A3-69CF91B458EA}" presName="childText" presStyleLbl="conFgAcc1" presStyleIdx="0" presStyleCnt="5">
        <dgm:presLayoutVars>
          <dgm:bulletEnabled val="1"/>
        </dgm:presLayoutVars>
      </dgm:prSet>
      <dgm:spPr/>
    </dgm:pt>
    <dgm:pt modelId="{A539B585-A379-4428-8B70-80E674363907}" type="pres">
      <dgm:prSet presAssocID="{007040CC-CE5C-40AF-A25F-CA89EC5FB0BD}" presName="spaceBetweenRectangles" presStyleCnt="0"/>
      <dgm:spPr/>
    </dgm:pt>
    <dgm:pt modelId="{E2EAD1BD-996F-4BE4-BC11-77915F9837D4}" type="pres">
      <dgm:prSet presAssocID="{1959A239-1F4E-4B35-9732-E6BAE752DE07}" presName="parentLin" presStyleCnt="0"/>
      <dgm:spPr/>
    </dgm:pt>
    <dgm:pt modelId="{7AD380F9-DA37-4BE3-A267-C79BFA1B114B}" type="pres">
      <dgm:prSet presAssocID="{1959A239-1F4E-4B35-9732-E6BAE752DE07}" presName="parentLeftMargin" presStyleLbl="node1" presStyleIdx="0" presStyleCnt="5"/>
      <dgm:spPr/>
    </dgm:pt>
    <dgm:pt modelId="{132749AC-B98E-4C64-8A03-0F0BB4016093}" type="pres">
      <dgm:prSet presAssocID="{1959A239-1F4E-4B35-9732-E6BAE752DE07}" presName="parentText" presStyleLbl="node1" presStyleIdx="1" presStyleCnt="5" custScaleX="133100" custScaleY="110000">
        <dgm:presLayoutVars>
          <dgm:chMax val="0"/>
          <dgm:bulletEnabled val="1"/>
        </dgm:presLayoutVars>
      </dgm:prSet>
      <dgm:spPr/>
    </dgm:pt>
    <dgm:pt modelId="{B8A66DDB-977E-4AA4-A034-C8F9A744439B}" type="pres">
      <dgm:prSet presAssocID="{1959A239-1F4E-4B35-9732-E6BAE752DE07}" presName="negativeSpace" presStyleCnt="0"/>
      <dgm:spPr/>
    </dgm:pt>
    <dgm:pt modelId="{984FC4DC-0C6A-4349-A7CA-0ACFE4A130FD}" type="pres">
      <dgm:prSet presAssocID="{1959A239-1F4E-4B35-9732-E6BAE752DE07}" presName="childText" presStyleLbl="conFgAcc1" presStyleIdx="1" presStyleCnt="5">
        <dgm:presLayoutVars>
          <dgm:bulletEnabled val="1"/>
        </dgm:presLayoutVars>
      </dgm:prSet>
      <dgm:spPr/>
    </dgm:pt>
    <dgm:pt modelId="{3B585CB2-C6A0-4ACE-BF08-8283AF2B5715}" type="pres">
      <dgm:prSet presAssocID="{5E1A7A9D-FFCB-4AB4-AB79-24AE38A9CDFC}" presName="spaceBetweenRectangles" presStyleCnt="0"/>
      <dgm:spPr/>
    </dgm:pt>
    <dgm:pt modelId="{6BBFD091-7FAD-4518-8F49-62AEB0702CB1}" type="pres">
      <dgm:prSet presAssocID="{2CC7067C-A5A7-41D4-B6DD-470B959484FC}" presName="parentLin" presStyleCnt="0"/>
      <dgm:spPr/>
    </dgm:pt>
    <dgm:pt modelId="{6978A322-94CD-4369-A932-460C219FC3EA}" type="pres">
      <dgm:prSet presAssocID="{2CC7067C-A5A7-41D4-B6DD-470B959484FC}" presName="parentLeftMargin" presStyleLbl="node1" presStyleIdx="1" presStyleCnt="5"/>
      <dgm:spPr/>
    </dgm:pt>
    <dgm:pt modelId="{93C242FB-E367-4954-A7CD-37F75069AD06}" type="pres">
      <dgm:prSet presAssocID="{2CC7067C-A5A7-41D4-B6DD-470B959484FC}" presName="parentText" presStyleLbl="node1" presStyleIdx="2" presStyleCnt="5" custScaleX="133100" custScaleY="110000">
        <dgm:presLayoutVars>
          <dgm:chMax val="0"/>
          <dgm:bulletEnabled val="1"/>
        </dgm:presLayoutVars>
      </dgm:prSet>
      <dgm:spPr/>
    </dgm:pt>
    <dgm:pt modelId="{D4707922-2E32-44D3-9A16-017FA1A23A3C}" type="pres">
      <dgm:prSet presAssocID="{2CC7067C-A5A7-41D4-B6DD-470B959484FC}" presName="negativeSpace" presStyleCnt="0"/>
      <dgm:spPr/>
    </dgm:pt>
    <dgm:pt modelId="{C252F43D-7A82-42A1-81C8-9FCF71F776F7}" type="pres">
      <dgm:prSet presAssocID="{2CC7067C-A5A7-41D4-B6DD-470B959484FC}" presName="childText" presStyleLbl="conFgAcc1" presStyleIdx="2" presStyleCnt="5">
        <dgm:presLayoutVars>
          <dgm:bulletEnabled val="1"/>
        </dgm:presLayoutVars>
      </dgm:prSet>
      <dgm:spPr/>
    </dgm:pt>
    <dgm:pt modelId="{45E2CC00-D3FF-48BC-B4AF-17BEAE520CC9}" type="pres">
      <dgm:prSet presAssocID="{FD8D4D97-36E1-4860-94A8-5232AE986BC7}" presName="spaceBetweenRectangles" presStyleCnt="0"/>
      <dgm:spPr/>
    </dgm:pt>
    <dgm:pt modelId="{0F9A352A-C22E-4411-AB06-39E3694967DC}" type="pres">
      <dgm:prSet presAssocID="{F176030B-093C-4EA7-83D7-8962FF557743}" presName="parentLin" presStyleCnt="0"/>
      <dgm:spPr/>
    </dgm:pt>
    <dgm:pt modelId="{88BC7CDC-8748-4ECD-BF1C-317FB1E566A6}" type="pres">
      <dgm:prSet presAssocID="{F176030B-093C-4EA7-83D7-8962FF557743}" presName="parentLeftMargin" presStyleLbl="node1" presStyleIdx="2" presStyleCnt="5"/>
      <dgm:spPr/>
    </dgm:pt>
    <dgm:pt modelId="{5C0C3C32-6B94-4363-B986-2B61A425BB03}" type="pres">
      <dgm:prSet presAssocID="{F176030B-093C-4EA7-83D7-8962FF557743}" presName="parentText" presStyleLbl="node1" presStyleIdx="3" presStyleCnt="5" custScaleX="133100" custScaleY="110000">
        <dgm:presLayoutVars>
          <dgm:chMax val="0"/>
          <dgm:bulletEnabled val="1"/>
        </dgm:presLayoutVars>
      </dgm:prSet>
      <dgm:spPr/>
    </dgm:pt>
    <dgm:pt modelId="{D53288A7-E7B5-4085-8F44-F189B4896B2C}" type="pres">
      <dgm:prSet presAssocID="{F176030B-093C-4EA7-83D7-8962FF557743}" presName="negativeSpace" presStyleCnt="0"/>
      <dgm:spPr/>
    </dgm:pt>
    <dgm:pt modelId="{13225662-57AC-458D-A109-96C0F9AC73BE}" type="pres">
      <dgm:prSet presAssocID="{F176030B-093C-4EA7-83D7-8962FF557743}" presName="childText" presStyleLbl="conFgAcc1" presStyleIdx="3" presStyleCnt="5">
        <dgm:presLayoutVars>
          <dgm:bulletEnabled val="1"/>
        </dgm:presLayoutVars>
      </dgm:prSet>
      <dgm:spPr/>
    </dgm:pt>
    <dgm:pt modelId="{2C749B9C-CDE0-44B7-8626-A81D4BD71941}" type="pres">
      <dgm:prSet presAssocID="{B079CE68-28C2-4634-8C90-F17375EBFF36}" presName="spaceBetweenRectangles" presStyleCnt="0"/>
      <dgm:spPr/>
    </dgm:pt>
    <dgm:pt modelId="{4B3206A3-52EB-4410-A59E-11C8B5FBE9DE}" type="pres">
      <dgm:prSet presAssocID="{0C7CF4DC-8981-43F6-AED9-63DB695F002C}" presName="parentLin" presStyleCnt="0"/>
      <dgm:spPr/>
    </dgm:pt>
    <dgm:pt modelId="{0496E753-748B-44BB-82EE-421922CE381C}" type="pres">
      <dgm:prSet presAssocID="{0C7CF4DC-8981-43F6-AED9-63DB695F002C}" presName="parentLeftMargin" presStyleLbl="node1" presStyleIdx="3" presStyleCnt="5"/>
      <dgm:spPr/>
    </dgm:pt>
    <dgm:pt modelId="{8BCAD514-D8B3-41F6-B24F-28E71E3F67A3}" type="pres">
      <dgm:prSet presAssocID="{0C7CF4DC-8981-43F6-AED9-63DB695F002C}" presName="parentText" presStyleLbl="node1" presStyleIdx="4" presStyleCnt="5" custScaleX="133100" custScaleY="173515">
        <dgm:presLayoutVars>
          <dgm:chMax val="0"/>
          <dgm:bulletEnabled val="1"/>
        </dgm:presLayoutVars>
      </dgm:prSet>
      <dgm:spPr/>
    </dgm:pt>
    <dgm:pt modelId="{AD1191A1-1437-4173-A47E-13FEE8D25AD8}" type="pres">
      <dgm:prSet presAssocID="{0C7CF4DC-8981-43F6-AED9-63DB695F002C}" presName="negativeSpace" presStyleCnt="0"/>
      <dgm:spPr/>
    </dgm:pt>
    <dgm:pt modelId="{B63802A9-770F-41B5-87F8-4BF2715F2985}" type="pres">
      <dgm:prSet presAssocID="{0C7CF4DC-8981-43F6-AED9-63DB695F002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FC5EC14-9A4B-4767-9125-00CF5D17A1AF}" srcId="{F3D14D3F-E1FC-40F7-916C-21BD76FC37F8}" destId="{5D27011C-4D93-4A51-80A3-69CF91B458EA}" srcOrd="0" destOrd="0" parTransId="{AD15C878-70AD-4AB9-B2D3-E7F821FC496A}" sibTransId="{007040CC-CE5C-40AF-A25F-CA89EC5FB0BD}"/>
    <dgm:cxn modelId="{C418581A-B7FE-4034-A097-467A9883C90E}" type="presOf" srcId="{1959A239-1F4E-4B35-9732-E6BAE752DE07}" destId="{7AD380F9-DA37-4BE3-A267-C79BFA1B114B}" srcOrd="0" destOrd="0" presId="urn:microsoft.com/office/officeart/2005/8/layout/list1"/>
    <dgm:cxn modelId="{B23F152A-A6A7-4D52-BD62-13D753070FE7}" type="presOf" srcId="{F176030B-093C-4EA7-83D7-8962FF557743}" destId="{5C0C3C32-6B94-4363-B986-2B61A425BB03}" srcOrd="1" destOrd="0" presId="urn:microsoft.com/office/officeart/2005/8/layout/list1"/>
    <dgm:cxn modelId="{997B9D5B-45C7-43D1-A78E-3F5DB0D28167}" srcId="{F3D14D3F-E1FC-40F7-916C-21BD76FC37F8}" destId="{0C7CF4DC-8981-43F6-AED9-63DB695F002C}" srcOrd="4" destOrd="0" parTransId="{E7F8B214-7056-4ED6-8D64-2354C62A1892}" sibTransId="{6E4AC2F7-BEB2-482E-87FB-374FA6754B96}"/>
    <dgm:cxn modelId="{7CED4A41-C313-474E-BDD4-2058917F6FBA}" type="presOf" srcId="{2CC7067C-A5A7-41D4-B6DD-470B959484FC}" destId="{93C242FB-E367-4954-A7CD-37F75069AD06}" srcOrd="1" destOrd="0" presId="urn:microsoft.com/office/officeart/2005/8/layout/list1"/>
    <dgm:cxn modelId="{7940797F-8347-4B60-A0EB-8AB096AA93FC}" type="presOf" srcId="{2CC7067C-A5A7-41D4-B6DD-470B959484FC}" destId="{6978A322-94CD-4369-A932-460C219FC3EA}" srcOrd="0" destOrd="0" presId="urn:microsoft.com/office/officeart/2005/8/layout/list1"/>
    <dgm:cxn modelId="{F28FFF8E-A7C5-4EDA-A29C-BC8CF90834F9}" type="presOf" srcId="{0C7CF4DC-8981-43F6-AED9-63DB695F002C}" destId="{8BCAD514-D8B3-41F6-B24F-28E71E3F67A3}" srcOrd="1" destOrd="0" presId="urn:microsoft.com/office/officeart/2005/8/layout/list1"/>
    <dgm:cxn modelId="{29690094-67DB-40DF-901E-945945111064}" srcId="{F3D14D3F-E1FC-40F7-916C-21BD76FC37F8}" destId="{1959A239-1F4E-4B35-9732-E6BAE752DE07}" srcOrd="1" destOrd="0" parTransId="{62B50CF5-96DD-4931-911C-77674DCB232F}" sibTransId="{5E1A7A9D-FFCB-4AB4-AB79-24AE38A9CDFC}"/>
    <dgm:cxn modelId="{AE8D7894-F8CB-40DC-917F-22A89FFD7BE1}" type="presOf" srcId="{5D27011C-4D93-4A51-80A3-69CF91B458EA}" destId="{0BCF1389-8E62-481D-8258-A49AC5C95F6E}" srcOrd="0" destOrd="0" presId="urn:microsoft.com/office/officeart/2005/8/layout/list1"/>
    <dgm:cxn modelId="{DB9ACD9C-B616-4FA2-AA0A-E3AFCE9C3D97}" type="presOf" srcId="{0C7CF4DC-8981-43F6-AED9-63DB695F002C}" destId="{0496E753-748B-44BB-82EE-421922CE381C}" srcOrd="0" destOrd="0" presId="urn:microsoft.com/office/officeart/2005/8/layout/list1"/>
    <dgm:cxn modelId="{53E593AC-FC8A-45D0-9871-B33CBE554AEC}" srcId="{F3D14D3F-E1FC-40F7-916C-21BD76FC37F8}" destId="{2CC7067C-A5A7-41D4-B6DD-470B959484FC}" srcOrd="2" destOrd="0" parTransId="{406479AF-661F-4841-AC7A-53F1FCCA5684}" sibTransId="{FD8D4D97-36E1-4860-94A8-5232AE986BC7}"/>
    <dgm:cxn modelId="{33101EB6-21D2-4280-880C-3A35A5974B8B}" type="presOf" srcId="{1959A239-1F4E-4B35-9732-E6BAE752DE07}" destId="{132749AC-B98E-4C64-8A03-0F0BB4016093}" srcOrd="1" destOrd="0" presId="urn:microsoft.com/office/officeart/2005/8/layout/list1"/>
    <dgm:cxn modelId="{CE9CDECF-E1E1-43A9-8BBD-04CBDE898834}" type="presOf" srcId="{F3D14D3F-E1FC-40F7-916C-21BD76FC37F8}" destId="{21C622EF-B5C0-4E13-BA77-A9E1C0BA49EF}" srcOrd="0" destOrd="0" presId="urn:microsoft.com/office/officeart/2005/8/layout/list1"/>
    <dgm:cxn modelId="{96E461DC-3D96-4CC3-AE6C-F8C62A023E92}" srcId="{F3D14D3F-E1FC-40F7-916C-21BD76FC37F8}" destId="{F176030B-093C-4EA7-83D7-8962FF557743}" srcOrd="3" destOrd="0" parTransId="{B28DE98E-6FB9-42CB-A554-0A07AC5873E8}" sibTransId="{B079CE68-28C2-4634-8C90-F17375EBFF36}"/>
    <dgm:cxn modelId="{7BCBABDE-DE7F-4E6B-85EA-14111BA39DF0}" type="presOf" srcId="{5D27011C-4D93-4A51-80A3-69CF91B458EA}" destId="{4B21A282-6699-4DC0-AD4F-50AC89EE4ACB}" srcOrd="1" destOrd="0" presId="urn:microsoft.com/office/officeart/2005/8/layout/list1"/>
    <dgm:cxn modelId="{6492B4F7-E03C-4ECB-81F8-8D1DF3080DC6}" type="presOf" srcId="{F176030B-093C-4EA7-83D7-8962FF557743}" destId="{88BC7CDC-8748-4ECD-BF1C-317FB1E566A6}" srcOrd="0" destOrd="0" presId="urn:microsoft.com/office/officeart/2005/8/layout/list1"/>
    <dgm:cxn modelId="{DE1C7470-4C61-43A9-8FC9-7ABBA310E169}" type="presParOf" srcId="{21C622EF-B5C0-4E13-BA77-A9E1C0BA49EF}" destId="{9856F828-4F04-4097-B28B-98A26B177316}" srcOrd="0" destOrd="0" presId="urn:microsoft.com/office/officeart/2005/8/layout/list1"/>
    <dgm:cxn modelId="{D78FA9B3-640A-400A-9D2E-16D9D4265EA5}" type="presParOf" srcId="{9856F828-4F04-4097-B28B-98A26B177316}" destId="{0BCF1389-8E62-481D-8258-A49AC5C95F6E}" srcOrd="0" destOrd="0" presId="urn:microsoft.com/office/officeart/2005/8/layout/list1"/>
    <dgm:cxn modelId="{A033FC24-BB4D-4A2D-96EF-B11DDA816562}" type="presParOf" srcId="{9856F828-4F04-4097-B28B-98A26B177316}" destId="{4B21A282-6699-4DC0-AD4F-50AC89EE4ACB}" srcOrd="1" destOrd="0" presId="urn:microsoft.com/office/officeart/2005/8/layout/list1"/>
    <dgm:cxn modelId="{A6773FF7-9620-442C-B865-E36687B46D08}" type="presParOf" srcId="{21C622EF-B5C0-4E13-BA77-A9E1C0BA49EF}" destId="{6514C956-3D1C-4452-9A8E-94FFF7CE65A2}" srcOrd="1" destOrd="0" presId="urn:microsoft.com/office/officeart/2005/8/layout/list1"/>
    <dgm:cxn modelId="{73645374-301B-4842-9D4A-5487C608F886}" type="presParOf" srcId="{21C622EF-B5C0-4E13-BA77-A9E1C0BA49EF}" destId="{968D98CC-ECCF-4D8A-B50D-27F76B7691BF}" srcOrd="2" destOrd="0" presId="urn:microsoft.com/office/officeart/2005/8/layout/list1"/>
    <dgm:cxn modelId="{E15A7559-F8EB-4FA1-ADC0-5B8BD5C35320}" type="presParOf" srcId="{21C622EF-B5C0-4E13-BA77-A9E1C0BA49EF}" destId="{A539B585-A379-4428-8B70-80E674363907}" srcOrd="3" destOrd="0" presId="urn:microsoft.com/office/officeart/2005/8/layout/list1"/>
    <dgm:cxn modelId="{9A7C8616-382F-46C1-AB8A-AEB447A63D10}" type="presParOf" srcId="{21C622EF-B5C0-4E13-BA77-A9E1C0BA49EF}" destId="{E2EAD1BD-996F-4BE4-BC11-77915F9837D4}" srcOrd="4" destOrd="0" presId="urn:microsoft.com/office/officeart/2005/8/layout/list1"/>
    <dgm:cxn modelId="{F5C0617F-DEED-43A5-9DB2-C1AB47FC94A9}" type="presParOf" srcId="{E2EAD1BD-996F-4BE4-BC11-77915F9837D4}" destId="{7AD380F9-DA37-4BE3-A267-C79BFA1B114B}" srcOrd="0" destOrd="0" presId="urn:microsoft.com/office/officeart/2005/8/layout/list1"/>
    <dgm:cxn modelId="{D8F1CCD1-5461-466C-9D90-E191F71F00E0}" type="presParOf" srcId="{E2EAD1BD-996F-4BE4-BC11-77915F9837D4}" destId="{132749AC-B98E-4C64-8A03-0F0BB4016093}" srcOrd="1" destOrd="0" presId="urn:microsoft.com/office/officeart/2005/8/layout/list1"/>
    <dgm:cxn modelId="{BC87BD5B-C119-45D3-A07A-7D31A60A4C84}" type="presParOf" srcId="{21C622EF-B5C0-4E13-BA77-A9E1C0BA49EF}" destId="{B8A66DDB-977E-4AA4-A034-C8F9A744439B}" srcOrd="5" destOrd="0" presId="urn:microsoft.com/office/officeart/2005/8/layout/list1"/>
    <dgm:cxn modelId="{5DF95AB0-FBA6-423C-B9BC-24CE2840A4E3}" type="presParOf" srcId="{21C622EF-B5C0-4E13-BA77-A9E1C0BA49EF}" destId="{984FC4DC-0C6A-4349-A7CA-0ACFE4A130FD}" srcOrd="6" destOrd="0" presId="urn:microsoft.com/office/officeart/2005/8/layout/list1"/>
    <dgm:cxn modelId="{1B38E824-A3FB-4DD8-B55D-F677CC3F875D}" type="presParOf" srcId="{21C622EF-B5C0-4E13-BA77-A9E1C0BA49EF}" destId="{3B585CB2-C6A0-4ACE-BF08-8283AF2B5715}" srcOrd="7" destOrd="0" presId="urn:microsoft.com/office/officeart/2005/8/layout/list1"/>
    <dgm:cxn modelId="{7FBF0F83-ED34-4D79-B936-C77367FC55A8}" type="presParOf" srcId="{21C622EF-B5C0-4E13-BA77-A9E1C0BA49EF}" destId="{6BBFD091-7FAD-4518-8F49-62AEB0702CB1}" srcOrd="8" destOrd="0" presId="urn:microsoft.com/office/officeart/2005/8/layout/list1"/>
    <dgm:cxn modelId="{22658861-8318-4BDD-B6A8-DFC4245431D8}" type="presParOf" srcId="{6BBFD091-7FAD-4518-8F49-62AEB0702CB1}" destId="{6978A322-94CD-4369-A932-460C219FC3EA}" srcOrd="0" destOrd="0" presId="urn:microsoft.com/office/officeart/2005/8/layout/list1"/>
    <dgm:cxn modelId="{1EC9B87E-7012-4A3F-A1E0-BB109631970B}" type="presParOf" srcId="{6BBFD091-7FAD-4518-8F49-62AEB0702CB1}" destId="{93C242FB-E367-4954-A7CD-37F75069AD06}" srcOrd="1" destOrd="0" presId="urn:microsoft.com/office/officeart/2005/8/layout/list1"/>
    <dgm:cxn modelId="{7901E0CC-9CFD-46E1-84B5-10D7502A8970}" type="presParOf" srcId="{21C622EF-B5C0-4E13-BA77-A9E1C0BA49EF}" destId="{D4707922-2E32-44D3-9A16-017FA1A23A3C}" srcOrd="9" destOrd="0" presId="urn:microsoft.com/office/officeart/2005/8/layout/list1"/>
    <dgm:cxn modelId="{5B0254BB-1B21-4449-B7CA-56F3520B7983}" type="presParOf" srcId="{21C622EF-B5C0-4E13-BA77-A9E1C0BA49EF}" destId="{C252F43D-7A82-42A1-81C8-9FCF71F776F7}" srcOrd="10" destOrd="0" presId="urn:microsoft.com/office/officeart/2005/8/layout/list1"/>
    <dgm:cxn modelId="{1582D5D1-5841-4DC0-B00E-9882A77D997A}" type="presParOf" srcId="{21C622EF-B5C0-4E13-BA77-A9E1C0BA49EF}" destId="{45E2CC00-D3FF-48BC-B4AF-17BEAE520CC9}" srcOrd="11" destOrd="0" presId="urn:microsoft.com/office/officeart/2005/8/layout/list1"/>
    <dgm:cxn modelId="{E76048C3-3895-4082-9E0A-45872AD03B25}" type="presParOf" srcId="{21C622EF-B5C0-4E13-BA77-A9E1C0BA49EF}" destId="{0F9A352A-C22E-4411-AB06-39E3694967DC}" srcOrd="12" destOrd="0" presId="urn:microsoft.com/office/officeart/2005/8/layout/list1"/>
    <dgm:cxn modelId="{C1542FF8-2715-4EC1-8453-4883D7CBC957}" type="presParOf" srcId="{0F9A352A-C22E-4411-AB06-39E3694967DC}" destId="{88BC7CDC-8748-4ECD-BF1C-317FB1E566A6}" srcOrd="0" destOrd="0" presId="urn:microsoft.com/office/officeart/2005/8/layout/list1"/>
    <dgm:cxn modelId="{B342F72A-3D8F-4572-A1EB-D83350C1698B}" type="presParOf" srcId="{0F9A352A-C22E-4411-AB06-39E3694967DC}" destId="{5C0C3C32-6B94-4363-B986-2B61A425BB03}" srcOrd="1" destOrd="0" presId="urn:microsoft.com/office/officeart/2005/8/layout/list1"/>
    <dgm:cxn modelId="{645AEF29-13D8-445B-A10B-6A9119747F15}" type="presParOf" srcId="{21C622EF-B5C0-4E13-BA77-A9E1C0BA49EF}" destId="{D53288A7-E7B5-4085-8F44-F189B4896B2C}" srcOrd="13" destOrd="0" presId="urn:microsoft.com/office/officeart/2005/8/layout/list1"/>
    <dgm:cxn modelId="{5A9936E5-11E6-4281-939A-F81A666D16AE}" type="presParOf" srcId="{21C622EF-B5C0-4E13-BA77-A9E1C0BA49EF}" destId="{13225662-57AC-458D-A109-96C0F9AC73BE}" srcOrd="14" destOrd="0" presId="urn:microsoft.com/office/officeart/2005/8/layout/list1"/>
    <dgm:cxn modelId="{28D6F585-D673-4F6E-AEAF-F5350968A57B}" type="presParOf" srcId="{21C622EF-B5C0-4E13-BA77-A9E1C0BA49EF}" destId="{2C749B9C-CDE0-44B7-8626-A81D4BD71941}" srcOrd="15" destOrd="0" presId="urn:microsoft.com/office/officeart/2005/8/layout/list1"/>
    <dgm:cxn modelId="{BCA9B7EE-52CC-4515-A299-DA33F9AE0712}" type="presParOf" srcId="{21C622EF-B5C0-4E13-BA77-A9E1C0BA49EF}" destId="{4B3206A3-52EB-4410-A59E-11C8B5FBE9DE}" srcOrd="16" destOrd="0" presId="urn:microsoft.com/office/officeart/2005/8/layout/list1"/>
    <dgm:cxn modelId="{53FA7B39-6001-49B8-A084-E22A0C67B117}" type="presParOf" srcId="{4B3206A3-52EB-4410-A59E-11C8B5FBE9DE}" destId="{0496E753-748B-44BB-82EE-421922CE381C}" srcOrd="0" destOrd="0" presId="urn:microsoft.com/office/officeart/2005/8/layout/list1"/>
    <dgm:cxn modelId="{91484FDF-0A1D-4067-933C-1D2798F54926}" type="presParOf" srcId="{4B3206A3-52EB-4410-A59E-11C8B5FBE9DE}" destId="{8BCAD514-D8B3-41F6-B24F-28E71E3F67A3}" srcOrd="1" destOrd="0" presId="urn:microsoft.com/office/officeart/2005/8/layout/list1"/>
    <dgm:cxn modelId="{5793E594-1B6A-46FA-AA1D-24B46A00E0DE}" type="presParOf" srcId="{21C622EF-B5C0-4E13-BA77-A9E1C0BA49EF}" destId="{AD1191A1-1437-4173-A47E-13FEE8D25AD8}" srcOrd="17" destOrd="0" presId="urn:microsoft.com/office/officeart/2005/8/layout/list1"/>
    <dgm:cxn modelId="{05B877A2-BEF5-41B4-9C5F-F8D2A9E88E7B}" type="presParOf" srcId="{21C622EF-B5C0-4E13-BA77-A9E1C0BA49EF}" destId="{B63802A9-770F-41B5-87F8-4BF2715F298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DF655-9C73-418B-B08A-13C036F41D22}">
      <dsp:nvSpPr>
        <dsp:cNvPr id="0" name=""/>
        <dsp:cNvSpPr/>
      </dsp:nvSpPr>
      <dsp:spPr>
        <a:xfrm>
          <a:off x="0" y="3422"/>
          <a:ext cx="2174498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BE8B9-2066-4BA1-BF4A-3A4E216E9CE9}">
      <dsp:nvSpPr>
        <dsp:cNvPr id="0" name=""/>
        <dsp:cNvSpPr/>
      </dsp:nvSpPr>
      <dsp:spPr>
        <a:xfrm>
          <a:off x="0" y="3422"/>
          <a:ext cx="1912772" cy="700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600" b="1" kern="1200" dirty="0">
              <a:solidFill>
                <a:srgbClr val="0070C0"/>
              </a:solidFill>
              <a:latin typeface="The Hand Extrablack" panose="03070A02030502020204" pitchFamily="66" charset="0"/>
            </a:rPr>
            <a:t>Avances</a:t>
          </a:r>
          <a:r>
            <a:rPr lang="es-ES" sz="9600" b="0" kern="1200" dirty="0">
              <a:solidFill>
                <a:srgbClr val="0070C0"/>
              </a:solidFill>
              <a:latin typeface="The Hand Extrablack" panose="03070A02030502020204" pitchFamily="66" charset="0"/>
            </a:rPr>
            <a:t> en 2020</a:t>
          </a:r>
          <a:r>
            <a:rPr lang="es-ES" sz="9600" b="1" kern="1200" dirty="0">
              <a:solidFill>
                <a:srgbClr val="0070C0"/>
              </a:solidFill>
              <a:latin typeface="The Hand Extrablack" panose="03070A02030502020204" pitchFamily="66" charset="0"/>
            </a:rPr>
            <a:t>:</a:t>
          </a:r>
          <a:endParaRPr lang="es-MX" sz="9600" b="1" kern="1200" dirty="0">
            <a:solidFill>
              <a:srgbClr val="0070C0"/>
            </a:solidFill>
            <a:latin typeface="The Hand Extrablack" panose="03070A02030502020204" pitchFamily="66" charset="0"/>
          </a:endParaRPr>
        </a:p>
      </dsp:txBody>
      <dsp:txXfrm>
        <a:off x="0" y="3422"/>
        <a:ext cx="1912772" cy="7001653"/>
      </dsp:txXfrm>
    </dsp:sp>
    <dsp:sp modelId="{91C6E034-0C79-41F9-84F8-9CB1C4129AF5}">
      <dsp:nvSpPr>
        <dsp:cNvPr id="0" name=""/>
        <dsp:cNvSpPr/>
      </dsp:nvSpPr>
      <dsp:spPr>
        <a:xfrm>
          <a:off x="2074677" y="53996"/>
          <a:ext cx="19323229" cy="11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DINCond-Medium" pitchFamily="50" charset="0"/>
            <a:buNone/>
          </a:pPr>
          <a:r>
            <a:rPr lang="es-MX" sz="5000" kern="12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Estructura programática basada en Pp.</a:t>
          </a:r>
          <a:endParaRPr lang="es-MX" sz="5000" kern="1200" dirty="0"/>
        </a:p>
      </dsp:txBody>
      <dsp:txXfrm>
        <a:off x="2074677" y="53996"/>
        <a:ext cx="19323229" cy="1102555"/>
      </dsp:txXfrm>
    </dsp:sp>
    <dsp:sp modelId="{0876C855-79D2-4528-9114-F7B8EA081DF0}">
      <dsp:nvSpPr>
        <dsp:cNvPr id="0" name=""/>
        <dsp:cNvSpPr/>
      </dsp:nvSpPr>
      <dsp:spPr>
        <a:xfrm>
          <a:off x="1912772" y="1161105"/>
          <a:ext cx="1982233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AFF6D-846D-45F5-B2DF-54A04F47333B}">
      <dsp:nvSpPr>
        <dsp:cNvPr id="0" name=""/>
        <dsp:cNvSpPr/>
      </dsp:nvSpPr>
      <dsp:spPr>
        <a:xfrm>
          <a:off x="2074677" y="1211679"/>
          <a:ext cx="19323229" cy="11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DINCond-Medium" pitchFamily="50" charset="0"/>
            <a:buNone/>
          </a:pPr>
          <a:r>
            <a:rPr lang="es-MX" sz="5000" kern="12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Desarrollo de un sistema informático para la información de desempeño del gasto (</a:t>
          </a:r>
          <a:r>
            <a:rPr lang="es-MX" sz="5000" kern="12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SIMIR</a:t>
          </a:r>
          <a:r>
            <a:rPr lang="es-MX" sz="5000" kern="12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s-MX" sz="5000" kern="1200" dirty="0"/>
        </a:p>
      </dsp:txBody>
      <dsp:txXfrm>
        <a:off x="2074677" y="1211679"/>
        <a:ext cx="19323229" cy="1102555"/>
      </dsp:txXfrm>
    </dsp:sp>
    <dsp:sp modelId="{4DFB9FF7-2FEB-40F2-AE08-8F7553D4CF00}">
      <dsp:nvSpPr>
        <dsp:cNvPr id="0" name=""/>
        <dsp:cNvSpPr/>
      </dsp:nvSpPr>
      <dsp:spPr>
        <a:xfrm>
          <a:off x="1912772" y="2318788"/>
          <a:ext cx="196924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AF8F2-BCCE-41DA-A438-BF9FB351ECA3}">
      <dsp:nvSpPr>
        <dsp:cNvPr id="0" name=""/>
        <dsp:cNvSpPr/>
      </dsp:nvSpPr>
      <dsp:spPr>
        <a:xfrm>
          <a:off x="2074677" y="2369362"/>
          <a:ext cx="19450666" cy="11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DINCond-Medium" pitchFamily="50" charset="0"/>
            <a:buNone/>
          </a:pPr>
          <a:r>
            <a:rPr lang="es-MX" sz="5000" kern="120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Articulación presupuesto–desempeño (cambios en fuentes federales y compactación de Pp).</a:t>
          </a:r>
          <a:endParaRPr lang="es-MX" sz="5000" kern="1200" dirty="0"/>
        </a:p>
      </dsp:txBody>
      <dsp:txXfrm>
        <a:off x="2074677" y="2369362"/>
        <a:ext cx="19450666" cy="1102555"/>
      </dsp:txXfrm>
    </dsp:sp>
    <dsp:sp modelId="{E1566483-B574-4217-9FBF-748A014EB4CB}">
      <dsp:nvSpPr>
        <dsp:cNvPr id="0" name=""/>
        <dsp:cNvSpPr/>
      </dsp:nvSpPr>
      <dsp:spPr>
        <a:xfrm>
          <a:off x="1912772" y="3476471"/>
          <a:ext cx="196924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25C3A-6189-4B2A-ABF3-D9CCAF6E1C0E}">
      <dsp:nvSpPr>
        <dsp:cNvPr id="0" name=""/>
        <dsp:cNvSpPr/>
      </dsp:nvSpPr>
      <dsp:spPr>
        <a:xfrm>
          <a:off x="2003133" y="3531599"/>
          <a:ext cx="19323229" cy="11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DINCond-Medium" pitchFamily="50" charset="0"/>
            <a:buNone/>
          </a:pPr>
          <a:r>
            <a:rPr lang="es-MX" sz="5000" kern="12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Difusión de resultados (</a:t>
          </a:r>
          <a:r>
            <a:rPr lang="es-MX" sz="5000" kern="12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Página de SF</a:t>
          </a:r>
          <a:r>
            <a:rPr lang="es-MX" sz="5000" kern="12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s-MX" sz="5000" kern="1200" dirty="0"/>
        </a:p>
      </dsp:txBody>
      <dsp:txXfrm>
        <a:off x="2003133" y="3531599"/>
        <a:ext cx="19323229" cy="1102555"/>
      </dsp:txXfrm>
    </dsp:sp>
    <dsp:sp modelId="{E50C8E17-5D57-4275-9210-70F9CBEF483A}">
      <dsp:nvSpPr>
        <dsp:cNvPr id="0" name=""/>
        <dsp:cNvSpPr/>
      </dsp:nvSpPr>
      <dsp:spPr>
        <a:xfrm>
          <a:off x="1912772" y="4634154"/>
          <a:ext cx="1982233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E2F5B-F450-4EF1-AD0A-FE7B826B4AE0}">
      <dsp:nvSpPr>
        <dsp:cNvPr id="0" name=""/>
        <dsp:cNvSpPr/>
      </dsp:nvSpPr>
      <dsp:spPr>
        <a:xfrm>
          <a:off x="2003133" y="4689282"/>
          <a:ext cx="19323229" cy="11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DINCond-Medium" pitchFamily="50" charset="0"/>
            <a:buNone/>
          </a:pPr>
          <a:r>
            <a:rPr lang="es-MX" sz="5000" kern="120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Realización de evaluaciones externas.</a:t>
          </a:r>
          <a:endParaRPr lang="es-MX" sz="5000" kern="1200" dirty="0"/>
        </a:p>
      </dsp:txBody>
      <dsp:txXfrm>
        <a:off x="2003133" y="4689282"/>
        <a:ext cx="19323229" cy="1102555"/>
      </dsp:txXfrm>
    </dsp:sp>
    <dsp:sp modelId="{80BF37CF-77C7-43F1-A5C1-FD2B3AB57688}">
      <dsp:nvSpPr>
        <dsp:cNvPr id="0" name=""/>
        <dsp:cNvSpPr/>
      </dsp:nvSpPr>
      <dsp:spPr>
        <a:xfrm>
          <a:off x="1912772" y="5791837"/>
          <a:ext cx="196924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7E2DE-B889-4361-871C-4DFB7D66BFC4}">
      <dsp:nvSpPr>
        <dsp:cNvPr id="0" name=""/>
        <dsp:cNvSpPr/>
      </dsp:nvSpPr>
      <dsp:spPr>
        <a:xfrm>
          <a:off x="2003133" y="5846965"/>
          <a:ext cx="19323229" cy="11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DINCond-Medium" pitchFamily="50" charset="0"/>
            <a:buNone/>
          </a:pPr>
          <a:r>
            <a:rPr lang="es-MX" sz="5000" kern="12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Pilotaje de MSD (</a:t>
          </a:r>
          <a:r>
            <a:rPr lang="es-MX" sz="5000" kern="12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action="ppaction://hlinkfile"/>
            </a:rPr>
            <a:t>Documento</a:t>
          </a:r>
          <a:r>
            <a:rPr lang="es-MX" sz="5000" kern="1200" dirty="0">
              <a:effectLst/>
              <a:latin typeface="DINCond-Medium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s-MX" sz="5000" kern="1200" dirty="0"/>
        </a:p>
      </dsp:txBody>
      <dsp:txXfrm>
        <a:off x="2003133" y="5846965"/>
        <a:ext cx="19323229" cy="1102555"/>
      </dsp:txXfrm>
    </dsp:sp>
    <dsp:sp modelId="{A964A628-A35A-4208-B75C-AB3F9C0CB8D8}">
      <dsp:nvSpPr>
        <dsp:cNvPr id="0" name=""/>
        <dsp:cNvSpPr/>
      </dsp:nvSpPr>
      <dsp:spPr>
        <a:xfrm>
          <a:off x="1912772" y="6949520"/>
          <a:ext cx="196924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D98CC-ECCF-4D8A-B50D-27F76B7691BF}">
      <dsp:nvSpPr>
        <dsp:cNvPr id="0" name=""/>
        <dsp:cNvSpPr/>
      </dsp:nvSpPr>
      <dsp:spPr>
        <a:xfrm>
          <a:off x="0" y="809469"/>
          <a:ext cx="1196670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21A282-6699-4DC0-AD4F-50AC89EE4ACB}">
      <dsp:nvSpPr>
        <dsp:cNvPr id="0" name=""/>
        <dsp:cNvSpPr/>
      </dsp:nvSpPr>
      <dsp:spPr>
        <a:xfrm>
          <a:off x="598335" y="65565"/>
          <a:ext cx="11149381" cy="13638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619" tIns="0" rIns="316619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 dirty="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Consolidación del SED (Difusión del MSD, </a:t>
          </a:r>
          <a:r>
            <a:rPr lang="es-MX" sz="4800" b="1" kern="1200" dirty="0" err="1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TdR</a:t>
          </a:r>
          <a:r>
            <a:rPr lang="es-MX" sz="4800" b="1" kern="1200" dirty="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 propios, validación indicadores, cambio cultural institucionalizado).</a:t>
          </a:r>
        </a:p>
      </dsp:txBody>
      <dsp:txXfrm>
        <a:off x="664911" y="132141"/>
        <a:ext cx="11016229" cy="1230672"/>
      </dsp:txXfrm>
    </dsp:sp>
    <dsp:sp modelId="{984FC4DC-0C6A-4349-A7CA-0ACFE4A130FD}">
      <dsp:nvSpPr>
        <dsp:cNvPr id="0" name=""/>
        <dsp:cNvSpPr/>
      </dsp:nvSpPr>
      <dsp:spPr>
        <a:xfrm>
          <a:off x="0" y="2838573"/>
          <a:ext cx="1196670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35545"/>
              <a:satOff val="-3778"/>
              <a:lumOff val="83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2749AC-B98E-4C64-8A03-0F0BB4016093}">
      <dsp:nvSpPr>
        <dsp:cNvPr id="0" name=""/>
        <dsp:cNvSpPr/>
      </dsp:nvSpPr>
      <dsp:spPr>
        <a:xfrm>
          <a:off x="598335" y="2094669"/>
          <a:ext cx="11149381" cy="1363824"/>
        </a:xfrm>
        <a:prstGeom prst="roundRect">
          <a:avLst/>
        </a:prstGeom>
        <a:gradFill rotWithShape="0">
          <a:gsLst>
            <a:gs pos="0">
              <a:schemeClr val="accent2">
                <a:hueOff val="-1035545"/>
                <a:satOff val="-3778"/>
                <a:lumOff val="83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1035545"/>
                <a:satOff val="-3778"/>
                <a:lumOff val="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619" tIns="0" rIns="316619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 dirty="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Fuentes de información confiables (registros administrativos y padrones de beneficiarios).</a:t>
          </a:r>
        </a:p>
      </dsp:txBody>
      <dsp:txXfrm>
        <a:off x="664911" y="2161245"/>
        <a:ext cx="11016229" cy="1230672"/>
      </dsp:txXfrm>
    </dsp:sp>
    <dsp:sp modelId="{C252F43D-7A82-42A1-81C8-9FCF71F776F7}">
      <dsp:nvSpPr>
        <dsp:cNvPr id="0" name=""/>
        <dsp:cNvSpPr/>
      </dsp:nvSpPr>
      <dsp:spPr>
        <a:xfrm>
          <a:off x="0" y="4867677"/>
          <a:ext cx="1196670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71089"/>
              <a:satOff val="-7556"/>
              <a:lumOff val="166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C242FB-E367-4954-A7CD-37F75069AD06}">
      <dsp:nvSpPr>
        <dsp:cNvPr id="0" name=""/>
        <dsp:cNvSpPr/>
      </dsp:nvSpPr>
      <dsp:spPr>
        <a:xfrm>
          <a:off x="598335" y="4123773"/>
          <a:ext cx="11149381" cy="1363824"/>
        </a:xfrm>
        <a:prstGeom prst="roundRect">
          <a:avLst/>
        </a:prstGeom>
        <a:gradFill rotWithShape="0">
          <a:gsLst>
            <a:gs pos="0">
              <a:schemeClr val="accent2">
                <a:hueOff val="-2071089"/>
                <a:satOff val="-7556"/>
                <a:lumOff val="166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2071089"/>
                <a:satOff val="-7556"/>
                <a:lumOff val="166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619" tIns="0" rIns="316619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 dirty="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Disyuntivas entre resultados de las evaluaciones y la asignación del presupuesto.</a:t>
          </a:r>
        </a:p>
      </dsp:txBody>
      <dsp:txXfrm>
        <a:off x="664911" y="4190349"/>
        <a:ext cx="11016229" cy="1230672"/>
      </dsp:txXfrm>
    </dsp:sp>
    <dsp:sp modelId="{13225662-57AC-458D-A109-96C0F9AC73BE}">
      <dsp:nvSpPr>
        <dsp:cNvPr id="0" name=""/>
        <dsp:cNvSpPr/>
      </dsp:nvSpPr>
      <dsp:spPr>
        <a:xfrm>
          <a:off x="0" y="6896781"/>
          <a:ext cx="1196670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106634"/>
              <a:satOff val="-11335"/>
              <a:lumOff val="250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0C3C32-6B94-4363-B986-2B61A425BB03}">
      <dsp:nvSpPr>
        <dsp:cNvPr id="0" name=""/>
        <dsp:cNvSpPr/>
      </dsp:nvSpPr>
      <dsp:spPr>
        <a:xfrm>
          <a:off x="598335" y="6152877"/>
          <a:ext cx="11149381" cy="1363824"/>
        </a:xfrm>
        <a:prstGeom prst="roundRect">
          <a:avLst/>
        </a:prstGeom>
        <a:gradFill rotWithShape="0">
          <a:gsLst>
            <a:gs pos="0">
              <a:schemeClr val="accent2">
                <a:hueOff val="-3106634"/>
                <a:satOff val="-11335"/>
                <a:lumOff val="250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3106634"/>
                <a:satOff val="-11335"/>
                <a:lumOff val="25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619" tIns="0" rIns="316619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La evaluación como evidencia y el reto de construir sistemas de monitoreo en gobiernos locales.</a:t>
          </a:r>
          <a:endParaRPr lang="es-MX" sz="4800" b="1" kern="1200" dirty="0">
            <a:solidFill>
              <a:schemeClr val="tx1">
                <a:lumMod val="50000"/>
              </a:schemeClr>
            </a:solidFill>
            <a:latin typeface="DIN Pro Cond" panose="020B0506020101010102" pitchFamily="34" charset="0"/>
            <a:cs typeface="DIN Pro Cond" panose="020B0506020101010102" pitchFamily="34" charset="0"/>
          </a:endParaRPr>
        </a:p>
      </dsp:txBody>
      <dsp:txXfrm>
        <a:off x="664911" y="6219453"/>
        <a:ext cx="11016229" cy="1230672"/>
      </dsp:txXfrm>
    </dsp:sp>
    <dsp:sp modelId="{B63802A9-770F-41B5-87F8-4BF2715F2985}">
      <dsp:nvSpPr>
        <dsp:cNvPr id="0" name=""/>
        <dsp:cNvSpPr/>
      </dsp:nvSpPr>
      <dsp:spPr>
        <a:xfrm>
          <a:off x="0" y="9713369"/>
          <a:ext cx="1196670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142178"/>
              <a:satOff val="-15113"/>
              <a:lumOff val="333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AD514-D8B3-41F6-B24F-28E71E3F67A3}">
      <dsp:nvSpPr>
        <dsp:cNvPr id="0" name=""/>
        <dsp:cNvSpPr/>
      </dsp:nvSpPr>
      <dsp:spPr>
        <a:xfrm>
          <a:off x="598335" y="8181981"/>
          <a:ext cx="11149381" cy="2151308"/>
        </a:xfrm>
        <a:prstGeom prst="roundRect">
          <a:avLst/>
        </a:prstGeom>
        <a:gradFill rotWithShape="0">
          <a:gsLst>
            <a:gs pos="0">
              <a:schemeClr val="accent2">
                <a:hueOff val="-4142178"/>
                <a:satOff val="-15113"/>
                <a:lumOff val="333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4142178"/>
                <a:satOff val="-15113"/>
                <a:lumOff val="33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619" tIns="0" rIns="316619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 dirty="0">
              <a:solidFill>
                <a:schemeClr val="tx1">
                  <a:lumMod val="50000"/>
                </a:schemeClr>
              </a:solidFill>
              <a:latin typeface="DIN Pro Cond" panose="020B0506020101010102" pitchFamily="34" charset="0"/>
              <a:cs typeface="DIN Pro Cond" panose="020B0506020101010102" pitchFamily="34" charset="0"/>
            </a:rPr>
            <a:t>Reflexionar sobre el uso de la evidencia para la toma de decisiones, considerando el entorno y momento en que se genera y en que se requiere tomar la decisión.</a:t>
          </a:r>
        </a:p>
      </dsp:txBody>
      <dsp:txXfrm>
        <a:off x="703353" y="8286999"/>
        <a:ext cx="10939345" cy="1941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2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ack blue.png" descr="Back 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Lugar y fecha"/>
          <p:cNvSpPr>
            <a:spLocks noGrp="1"/>
          </p:cNvSpPr>
          <p:nvPr>
            <p:ph type="body" sz="quarter" idx="21"/>
          </p:nvPr>
        </p:nvSpPr>
        <p:spPr>
          <a:xfrm>
            <a:off x="3520273" y="10768234"/>
            <a:ext cx="17343454" cy="73164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3900">
                <a:solidFill>
                  <a:srgbClr val="73AFEE"/>
                </a:solidFill>
                <a:latin typeface="DINPro-Medium"/>
                <a:ea typeface="DINPro-Medium"/>
                <a:cs typeface="DINPro-Medium"/>
                <a:sym typeface="DINPro-Medium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SUBTÍTULO PRESENTACIÓN DINCOND-MEDIUM"/>
          <p:cNvSpPr txBox="1">
            <a:spLocks noGrp="1"/>
          </p:cNvSpPr>
          <p:nvPr>
            <p:ph type="body" sz="quarter" idx="22"/>
          </p:nvPr>
        </p:nvSpPr>
        <p:spPr>
          <a:xfrm>
            <a:off x="3520273" y="9227995"/>
            <a:ext cx="17343454" cy="10033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200" cap="all">
                <a:solidFill>
                  <a:srgbClr val="FFFFFF"/>
                </a:solidFill>
                <a:latin typeface="DINCond-Medium"/>
                <a:ea typeface="DINCond-Medium"/>
                <a:cs typeface="DINCond-Medium"/>
                <a:sym typeface="DINCond-Medium"/>
              </a:defRPr>
            </a:lvl1pPr>
          </a:lstStyle>
          <a:p>
            <a:pPr lvl="0">
              <a:defRPr>
                <a:latin typeface="DINCond-Black"/>
                <a:ea typeface="DINCond-Black"/>
                <a:cs typeface="DINCond-Black"/>
                <a:sym typeface="DINCond-Black"/>
              </a:defRPr>
            </a:pPr>
            <a:r>
              <a:rPr lang="es-ES">
                <a:latin typeface="DINCond-Medium"/>
                <a:sym typeface="DINCond-Medium"/>
              </a:rPr>
              <a:t>Haga clic para modificar el estilo de texto del patrón</a:t>
            </a:r>
          </a:p>
        </p:txBody>
      </p:sp>
      <p:sp>
        <p:nvSpPr>
          <p:cNvPr id="20" name="TÍTULO PRESENTACIÓN DINCOND-BLACK TÍTULO PRESENTACIÓN DINCOND-BLACK"/>
          <p:cNvSpPr txBox="1">
            <a:spLocks noGrp="1"/>
          </p:cNvSpPr>
          <p:nvPr>
            <p:ph type="body" sz="quarter" idx="23"/>
          </p:nvPr>
        </p:nvSpPr>
        <p:spPr>
          <a:xfrm>
            <a:off x="3534824" y="6493955"/>
            <a:ext cx="17314352" cy="273177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825500">
              <a:spcBef>
                <a:spcPts val="0"/>
              </a:spcBef>
              <a:buSzTx/>
              <a:buNone/>
              <a:defRPr sz="9200" cap="all">
                <a:solidFill>
                  <a:srgbClr val="FFFFFF"/>
                </a:solidFill>
                <a:latin typeface="DINCond-Black"/>
                <a:ea typeface="DINCond-Black"/>
                <a:cs typeface="DINCond-Black"/>
                <a:sym typeface="DINCond-Black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22" name="Logo Tam White Escudo.png" descr="Logo Tam White Escu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04" y="1917700"/>
            <a:ext cx="2784112" cy="330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Logo Tam White Marca.png" descr="Logo Tam White Marc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757" y="1963060"/>
            <a:ext cx="6426239" cy="3211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Logo Tam White Txt Gob.png" descr="Logo Tam White Txt Go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793" y="4802614"/>
            <a:ext cx="5544195" cy="363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13898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rner blue big.png" descr="Corner blue b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200" y="0"/>
            <a:ext cx="259842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Logo GobTam 2021.png" descr="Logo GobTam 20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0288" y="11128657"/>
            <a:ext cx="4236313" cy="1394939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ÍTULO DINCOND-BLACK TÍTULO DINCOND-BLACK TÍTULO DINCOND"/>
          <p:cNvSpPr txBox="1">
            <a:spLocks noGrp="1"/>
          </p:cNvSpPr>
          <p:nvPr>
            <p:ph type="body" sz="half" idx="21"/>
          </p:nvPr>
        </p:nvSpPr>
        <p:spPr>
          <a:xfrm>
            <a:off x="1990050" y="1798758"/>
            <a:ext cx="15972754" cy="48234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228600" defTabSz="825500">
              <a:lnSpc>
                <a:spcPct val="80000"/>
              </a:lnSpc>
              <a:spcBef>
                <a:spcPts val="0"/>
              </a:spcBef>
              <a:buSzTx/>
              <a:buNone/>
              <a:defRPr sz="12000" cap="all">
                <a:solidFill>
                  <a:srgbClr val="FFFFFF"/>
                </a:solidFill>
                <a:latin typeface="DINCond-Black"/>
                <a:ea typeface="DINCond-Black"/>
                <a:cs typeface="DINCond-Black"/>
                <a:sym typeface="DINCond-Black"/>
              </a:defRPr>
            </a:pPr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95469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e Principal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arra identificación Azul.png" descr="Barra identificación Azul.png">
            <a:extLst>
              <a:ext uri="{FF2B5EF4-FFF2-40B4-BE49-F238E27FC236}">
                <a16:creationId xmlns:a16="http://schemas.microsoft.com/office/drawing/2014/main" id="{A7B432ED-3165-ED4C-8583-5088CFF0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0" y="0"/>
            <a:ext cx="19113500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arra identificación Inicio.png" descr="Barra identificación Inicio.png">
            <a:extLst>
              <a:ext uri="{FF2B5EF4-FFF2-40B4-BE49-F238E27FC236}">
                <a16:creationId xmlns:a16="http://schemas.microsoft.com/office/drawing/2014/main" id="{C21B1161-FE6D-2743-B7B1-8541DF10B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43700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Logo Tam White Escudo.png" descr="Logo Tam White Escudo.png">
            <a:extLst>
              <a:ext uri="{FF2B5EF4-FFF2-40B4-BE49-F238E27FC236}">
                <a16:creationId xmlns:a16="http://schemas.microsoft.com/office/drawing/2014/main" id="{E5E71A8F-4468-FC49-94F2-EAABBC501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251459"/>
            <a:ext cx="856650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go Tam White Marca.png" descr="Logo Tam White Marca.png">
            <a:extLst>
              <a:ext uri="{FF2B5EF4-FFF2-40B4-BE49-F238E27FC236}">
                <a16:creationId xmlns:a16="http://schemas.microsoft.com/office/drawing/2014/main" id="{31D35B82-1913-084E-9C7F-F110513EF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231" y="265416"/>
            <a:ext cx="1977305" cy="988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Logo Tam White Txt Gob.png" descr="Logo Tam White Txt Gob.png">
            <a:extLst>
              <a:ext uri="{FF2B5EF4-FFF2-40B4-BE49-F238E27FC236}">
                <a16:creationId xmlns:a16="http://schemas.microsoft.com/office/drawing/2014/main" id="{399A8147-0DF9-5146-ACB6-8710FF835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011" y="1139126"/>
            <a:ext cx="1705907" cy="11177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ÍTULO / TEMA DINCOND-MEDIUM"/>
          <p:cNvSpPr>
            <a:spLocks noGrp="1"/>
          </p:cNvSpPr>
          <p:nvPr>
            <p:ph type="body" sz="quarter" idx="21"/>
          </p:nvPr>
        </p:nvSpPr>
        <p:spPr>
          <a:xfrm>
            <a:off x="6364709" y="542239"/>
            <a:ext cx="17420085" cy="889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200" cap="all">
                <a:solidFill>
                  <a:srgbClr val="FFFFFF"/>
                </a:solidFill>
                <a:latin typeface="DINCond-Black"/>
                <a:ea typeface="DINCond-Black"/>
                <a:cs typeface="DINCond-Black"/>
                <a:sym typeface="DINCond-Black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7" name="TÍTULO DINCOND-BLACK TÍTULO DINCOND-BLACK"/>
          <p:cNvSpPr>
            <a:spLocks noGrp="1"/>
          </p:cNvSpPr>
          <p:nvPr>
            <p:ph type="body" sz="quarter" idx="22"/>
          </p:nvPr>
        </p:nvSpPr>
        <p:spPr>
          <a:xfrm>
            <a:off x="630543" y="2110342"/>
            <a:ext cx="10287190" cy="2870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9200" cap="all">
                <a:solidFill>
                  <a:srgbClr val="105D97"/>
                </a:solidFill>
                <a:latin typeface="DINCond-Black"/>
                <a:ea typeface="DINCond-Black"/>
                <a:cs typeface="DINCond-Black"/>
                <a:sym typeface="DINCond-Black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8" name="DINCond-Medium DINCond-Medium"/>
          <p:cNvSpPr>
            <a:spLocks noGrp="1"/>
          </p:cNvSpPr>
          <p:nvPr>
            <p:ph type="body" sz="quarter" idx="23"/>
          </p:nvPr>
        </p:nvSpPr>
        <p:spPr>
          <a:xfrm>
            <a:off x="609011" y="4972075"/>
            <a:ext cx="861805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5200" cap="all">
                <a:solidFill>
                  <a:srgbClr val="6BB3E0"/>
                </a:solidFill>
                <a:latin typeface="DINCond-Medium"/>
                <a:ea typeface="DINCond-Medium"/>
                <a:cs typeface="DINCond-Medium"/>
                <a:sym typeface="DINCond-Medium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9" name="Cuerpo de texto DINPro Medium…"/>
          <p:cNvSpPr>
            <a:spLocks noGrp="1"/>
          </p:cNvSpPr>
          <p:nvPr>
            <p:ph type="body" sz="quarter" idx="24"/>
          </p:nvPr>
        </p:nvSpPr>
        <p:spPr>
          <a:xfrm>
            <a:off x="609011" y="7943876"/>
            <a:ext cx="8618050" cy="249031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400" b="0" i="0">
                <a:latin typeface="DINPro-Medium" panose="02000503030000020004" pitchFamily="2" charset="0"/>
              </a:defRPr>
            </a:lvl1pPr>
          </a:lstStyle>
          <a:p>
            <a:pPr marL="0" lv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lang="es-ES"/>
              <a:t>Haga clic para modificar el estilo de texto del patrón</a:t>
            </a:r>
          </a:p>
          <a:p>
            <a:pPr marL="0" lvl="1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lang="es-ES"/>
              <a:t>Segundo nivel</a:t>
            </a:r>
          </a:p>
          <a:p>
            <a:pPr marL="0" lvl="2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lang="es-ES"/>
              <a:t>Tercer nivel</a:t>
            </a:r>
          </a:p>
          <a:p>
            <a:pPr marL="0" lvl="3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lang="es-ES"/>
              <a:t>Cuarto nivel</a:t>
            </a:r>
          </a:p>
        </p:txBody>
      </p:sp>
      <p:sp>
        <p:nvSpPr>
          <p:cNvPr id="50" name="DINCond-Medium DINCond-Medium"/>
          <p:cNvSpPr>
            <a:spLocks noGrp="1"/>
          </p:cNvSpPr>
          <p:nvPr>
            <p:ph type="body" sz="quarter" idx="25"/>
          </p:nvPr>
        </p:nvSpPr>
        <p:spPr>
          <a:xfrm>
            <a:off x="609011" y="7073515"/>
            <a:ext cx="11660859" cy="78206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647D93"/>
                </a:solidFill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2" name="Barra identificación Azul.png" descr="Barra identificación Azul.png">
            <a:extLst>
              <a:ext uri="{FF2B5EF4-FFF2-40B4-BE49-F238E27FC236}">
                <a16:creationId xmlns:a16="http://schemas.microsoft.com/office/drawing/2014/main" id="{A7B432ED-3165-ED4C-8583-5088CFF0C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0500" y="0"/>
            <a:ext cx="19113500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Barra identificación Inicio.png" descr="Barra identificación Inicio.png">
            <a:extLst>
              <a:ext uri="{FF2B5EF4-FFF2-40B4-BE49-F238E27FC236}">
                <a16:creationId xmlns:a16="http://schemas.microsoft.com/office/drawing/2014/main" id="{C21B1161-FE6D-2743-B7B1-8541DF10B2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743700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Logo Tam White Escudo.png" descr="Logo Tam White Escudo.png">
            <a:extLst>
              <a:ext uri="{FF2B5EF4-FFF2-40B4-BE49-F238E27FC236}">
                <a16:creationId xmlns:a16="http://schemas.microsoft.com/office/drawing/2014/main" id="{E5E71A8F-4468-FC49-94F2-EAABBC501E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000" y="251459"/>
            <a:ext cx="856650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Logo Tam White Marca.png" descr="Logo Tam White Marca.png">
            <a:extLst>
              <a:ext uri="{FF2B5EF4-FFF2-40B4-BE49-F238E27FC236}">
                <a16:creationId xmlns:a16="http://schemas.microsoft.com/office/drawing/2014/main" id="{31D35B82-1913-084E-9C7F-F110513EF6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43231" y="265416"/>
            <a:ext cx="1977305" cy="988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ogo Tam White Txt Gob.png" descr="Logo Tam White Txt Gob.png">
            <a:extLst>
              <a:ext uri="{FF2B5EF4-FFF2-40B4-BE49-F238E27FC236}">
                <a16:creationId xmlns:a16="http://schemas.microsoft.com/office/drawing/2014/main" id="{399A8147-0DF9-5146-ACB6-8710FF8354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02011" y="1139126"/>
            <a:ext cx="1705907" cy="1117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81371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Back blue.png" descr="Back 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Logo Tam White Escudo.png" descr="Logo Tam White Escu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792" y="2705100"/>
            <a:ext cx="4861488" cy="576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Logo Tam White Marca.png" descr="Logo Tam White Marc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006" y="2784305"/>
            <a:ext cx="11221202" cy="5607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Logo Tam White Txt Gob.png" descr="Logo Tam White Txt Go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4584" y="7742604"/>
            <a:ext cx="9681017" cy="6342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34747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892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e Principal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arra identificación Azul.png" descr="Barra identificación Azul.png">
            <a:extLst>
              <a:ext uri="{FF2B5EF4-FFF2-40B4-BE49-F238E27FC236}">
                <a16:creationId xmlns:a16="http://schemas.microsoft.com/office/drawing/2014/main" id="{A7B432ED-3165-ED4C-8583-5088CFF0C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0500" y="0"/>
            <a:ext cx="19113500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arra identificación Inicio.png" descr="Barra identificación Inicio.png">
            <a:extLst>
              <a:ext uri="{FF2B5EF4-FFF2-40B4-BE49-F238E27FC236}">
                <a16:creationId xmlns:a16="http://schemas.microsoft.com/office/drawing/2014/main" id="{C21B1161-FE6D-2743-B7B1-8541DF10B2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743700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Logo Tam White Escudo.png" descr="Logo Tam White Escudo.png">
            <a:extLst>
              <a:ext uri="{FF2B5EF4-FFF2-40B4-BE49-F238E27FC236}">
                <a16:creationId xmlns:a16="http://schemas.microsoft.com/office/drawing/2014/main" id="{E5E71A8F-4468-FC49-94F2-EAABBC501E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000" y="251459"/>
            <a:ext cx="856650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go Tam White Marca.png" descr="Logo Tam White Marca.png">
            <a:extLst>
              <a:ext uri="{FF2B5EF4-FFF2-40B4-BE49-F238E27FC236}">
                <a16:creationId xmlns:a16="http://schemas.microsoft.com/office/drawing/2014/main" id="{31D35B82-1913-084E-9C7F-F110513EF6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43231" y="265416"/>
            <a:ext cx="1977305" cy="988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Logo Tam White Txt Gob.png" descr="Logo Tam White Txt Gob.png">
            <a:extLst>
              <a:ext uri="{FF2B5EF4-FFF2-40B4-BE49-F238E27FC236}">
                <a16:creationId xmlns:a16="http://schemas.microsoft.com/office/drawing/2014/main" id="{399A8147-0DF9-5146-ACB6-8710FF8354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02011" y="1139126"/>
            <a:ext cx="1705907" cy="11177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ÍTULO / TEMA DINCOND-MEDIUM"/>
          <p:cNvSpPr>
            <a:spLocks noGrp="1"/>
          </p:cNvSpPr>
          <p:nvPr>
            <p:ph type="body" sz="quarter" idx="21"/>
          </p:nvPr>
        </p:nvSpPr>
        <p:spPr>
          <a:xfrm>
            <a:off x="6364709" y="542239"/>
            <a:ext cx="17420085" cy="889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200" cap="all">
                <a:solidFill>
                  <a:srgbClr val="FFFFFF"/>
                </a:solidFill>
                <a:latin typeface="DINCond-Black"/>
                <a:ea typeface="DINCond-Black"/>
                <a:cs typeface="DINCond-Black"/>
                <a:sym typeface="DINCond-Black"/>
              </a:defRPr>
            </a:lvl1pPr>
          </a:lstStyle>
          <a:p>
            <a:r>
              <a:t>TÍTULO / TEMA DINCOND-MEDIUM</a:t>
            </a:r>
          </a:p>
        </p:txBody>
      </p:sp>
      <p:sp>
        <p:nvSpPr>
          <p:cNvPr id="47" name="TÍTULO DINCOND-BLACK TÍTULO DINCOND-BLACK"/>
          <p:cNvSpPr>
            <a:spLocks noGrp="1"/>
          </p:cNvSpPr>
          <p:nvPr>
            <p:ph type="body" sz="quarter" idx="22"/>
          </p:nvPr>
        </p:nvSpPr>
        <p:spPr>
          <a:xfrm>
            <a:off x="630543" y="2110342"/>
            <a:ext cx="10287190" cy="2870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9200" cap="all">
                <a:solidFill>
                  <a:srgbClr val="105D97"/>
                </a:solidFill>
                <a:latin typeface="DINCond-Black"/>
                <a:ea typeface="DINCond-Black"/>
                <a:cs typeface="DINCond-Black"/>
                <a:sym typeface="DINCond-Black"/>
              </a:defRPr>
            </a:lvl1pPr>
          </a:lstStyle>
          <a:p>
            <a:r>
              <a:rPr dirty="0"/>
              <a:t>TÍTULO DINCOND-BLACK TÍTULO DINCOND-BLACK</a:t>
            </a:r>
          </a:p>
        </p:txBody>
      </p:sp>
      <p:sp>
        <p:nvSpPr>
          <p:cNvPr id="48" name="DINCond-Medium DINCond-Medium"/>
          <p:cNvSpPr>
            <a:spLocks noGrp="1"/>
          </p:cNvSpPr>
          <p:nvPr>
            <p:ph type="body" sz="quarter" idx="23"/>
          </p:nvPr>
        </p:nvSpPr>
        <p:spPr>
          <a:xfrm>
            <a:off x="609011" y="4972075"/>
            <a:ext cx="861805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5200" cap="all">
                <a:solidFill>
                  <a:srgbClr val="6BB3E0"/>
                </a:solidFill>
                <a:latin typeface="DINCond-Medium"/>
                <a:ea typeface="DINCond-Medium"/>
                <a:cs typeface="DINCond-Medium"/>
                <a:sym typeface="DINCond-Medium"/>
              </a:defRPr>
            </a:lvl1pPr>
          </a:lstStyle>
          <a:p>
            <a:r>
              <a:t>DINCond-Medium DINCond-Medium</a:t>
            </a:r>
          </a:p>
        </p:txBody>
      </p:sp>
      <p:sp>
        <p:nvSpPr>
          <p:cNvPr id="49" name="Cuerpo de texto DINPro Medium…"/>
          <p:cNvSpPr>
            <a:spLocks noGrp="1"/>
          </p:cNvSpPr>
          <p:nvPr>
            <p:ph type="body" sz="quarter" idx="24"/>
          </p:nvPr>
        </p:nvSpPr>
        <p:spPr>
          <a:xfrm>
            <a:off x="609011" y="7943876"/>
            <a:ext cx="8618050" cy="249031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400" b="0" i="0">
                <a:latin typeface="DINPro-Medium" panose="02000503030000020004" pitchFamily="2" charset="0"/>
              </a:defRPr>
            </a:lvl1pPr>
          </a:lstStyle>
          <a:p>
            <a: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dirty="0"/>
              <a:t>Cuerpo de </a:t>
            </a:r>
            <a:r>
              <a:rPr dirty="0" err="1"/>
              <a:t>texto</a:t>
            </a:r>
            <a:r>
              <a:rPr dirty="0"/>
              <a:t> </a:t>
            </a:r>
            <a:r>
              <a:rPr dirty="0" err="1"/>
              <a:t>DINPro</a:t>
            </a:r>
            <a:r>
              <a:rPr dirty="0"/>
              <a:t> Medium</a:t>
            </a:r>
          </a:p>
          <a:p>
            <a: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dirty="0"/>
              <a:t>Cuerpo de </a:t>
            </a:r>
            <a:r>
              <a:rPr dirty="0" err="1"/>
              <a:t>texto</a:t>
            </a:r>
            <a:r>
              <a:rPr dirty="0"/>
              <a:t> </a:t>
            </a:r>
            <a:r>
              <a:rPr dirty="0" err="1"/>
              <a:t>DINPro</a:t>
            </a:r>
            <a:r>
              <a:rPr dirty="0"/>
              <a:t> Medium</a:t>
            </a:r>
          </a:p>
          <a:p>
            <a: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dirty="0"/>
              <a:t>Cuerpo de </a:t>
            </a:r>
            <a:r>
              <a:rPr dirty="0" err="1"/>
              <a:t>texto</a:t>
            </a:r>
            <a:r>
              <a:rPr dirty="0"/>
              <a:t> </a:t>
            </a:r>
            <a:r>
              <a:rPr dirty="0" err="1"/>
              <a:t>DINPro</a:t>
            </a:r>
            <a:r>
              <a:rPr dirty="0"/>
              <a:t> Medium</a:t>
            </a:r>
          </a:p>
          <a:p>
            <a: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dirty="0"/>
              <a:t>Cuerpo de </a:t>
            </a:r>
            <a:r>
              <a:rPr dirty="0" err="1"/>
              <a:t>texto</a:t>
            </a:r>
            <a:r>
              <a:rPr dirty="0"/>
              <a:t> </a:t>
            </a:r>
            <a:r>
              <a:rPr dirty="0" err="1"/>
              <a:t>DINPro</a:t>
            </a:r>
            <a:r>
              <a:rPr dirty="0"/>
              <a:t> Medium</a:t>
            </a:r>
          </a:p>
        </p:txBody>
      </p:sp>
      <p:sp>
        <p:nvSpPr>
          <p:cNvPr id="50" name="DINCond-Medium DINCond-Medium"/>
          <p:cNvSpPr>
            <a:spLocks noGrp="1"/>
          </p:cNvSpPr>
          <p:nvPr>
            <p:ph type="body" sz="quarter" idx="25"/>
          </p:nvPr>
        </p:nvSpPr>
        <p:spPr>
          <a:xfrm>
            <a:off x="609011" y="7073515"/>
            <a:ext cx="11660859" cy="78206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647D93"/>
                </a:solidFill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r>
              <a:rPr dirty="0" err="1"/>
              <a:t>DINCond</a:t>
            </a:r>
            <a:r>
              <a:rPr dirty="0"/>
              <a:t>-Medium </a:t>
            </a:r>
            <a:r>
              <a:rPr dirty="0" err="1"/>
              <a:t>DINCond</a:t>
            </a:r>
            <a:r>
              <a:rPr dirty="0"/>
              <a:t>-Medium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Principal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arra identificación Azul.png" descr="Barra identificación Azul.png">
            <a:extLst>
              <a:ext uri="{FF2B5EF4-FFF2-40B4-BE49-F238E27FC236}">
                <a16:creationId xmlns:a16="http://schemas.microsoft.com/office/drawing/2014/main" id="{A7B432ED-3165-ED4C-8583-5088CFF0C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0500" y="0"/>
            <a:ext cx="19113500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arra identificación Inicio.png" descr="Barra identificación Inicio.png">
            <a:extLst>
              <a:ext uri="{FF2B5EF4-FFF2-40B4-BE49-F238E27FC236}">
                <a16:creationId xmlns:a16="http://schemas.microsoft.com/office/drawing/2014/main" id="{C21B1161-FE6D-2743-B7B1-8541DF10B2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743700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Logo Tam White Escudo.png" descr="Logo Tam White Escudo.png">
            <a:extLst>
              <a:ext uri="{FF2B5EF4-FFF2-40B4-BE49-F238E27FC236}">
                <a16:creationId xmlns:a16="http://schemas.microsoft.com/office/drawing/2014/main" id="{E5E71A8F-4468-FC49-94F2-EAABBC501E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000" y="251459"/>
            <a:ext cx="856650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go Tam White Marca.png" descr="Logo Tam White Marca.png">
            <a:extLst>
              <a:ext uri="{FF2B5EF4-FFF2-40B4-BE49-F238E27FC236}">
                <a16:creationId xmlns:a16="http://schemas.microsoft.com/office/drawing/2014/main" id="{31D35B82-1913-084E-9C7F-F110513EF6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43231" y="265416"/>
            <a:ext cx="1977305" cy="988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Logo Tam White Txt Gob.png" descr="Logo Tam White Txt Gob.png">
            <a:extLst>
              <a:ext uri="{FF2B5EF4-FFF2-40B4-BE49-F238E27FC236}">
                <a16:creationId xmlns:a16="http://schemas.microsoft.com/office/drawing/2014/main" id="{399A8147-0DF9-5146-ACB6-8710FF8354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02011" y="1139126"/>
            <a:ext cx="1705907" cy="11177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ÍTULO / TEMA DINCOND-MEDIUM"/>
          <p:cNvSpPr>
            <a:spLocks noGrp="1"/>
          </p:cNvSpPr>
          <p:nvPr>
            <p:ph type="body" sz="quarter" idx="21"/>
          </p:nvPr>
        </p:nvSpPr>
        <p:spPr>
          <a:xfrm>
            <a:off x="6364709" y="542239"/>
            <a:ext cx="17420085" cy="889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200" cap="all">
                <a:solidFill>
                  <a:srgbClr val="FFFFFF"/>
                </a:solidFill>
                <a:latin typeface="DINCond-Black"/>
                <a:ea typeface="DINCond-Black"/>
                <a:cs typeface="DINCond-Black"/>
                <a:sym typeface="DINCond-Black"/>
              </a:defRPr>
            </a:lvl1pPr>
          </a:lstStyle>
          <a:p>
            <a:r>
              <a:t>TÍTULO / TEMA DINCOND-MEDIUM</a:t>
            </a:r>
          </a:p>
        </p:txBody>
      </p:sp>
      <p:sp>
        <p:nvSpPr>
          <p:cNvPr id="47" name="TÍTULO DINCOND-BLACK TÍTULO DINCOND-BLACK"/>
          <p:cNvSpPr>
            <a:spLocks noGrp="1"/>
          </p:cNvSpPr>
          <p:nvPr>
            <p:ph type="body" sz="quarter" idx="22"/>
          </p:nvPr>
        </p:nvSpPr>
        <p:spPr>
          <a:xfrm>
            <a:off x="630543" y="2110342"/>
            <a:ext cx="10287190" cy="2870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9200" cap="all">
                <a:solidFill>
                  <a:srgbClr val="105D97"/>
                </a:solidFill>
                <a:latin typeface="DINCond-Black"/>
                <a:ea typeface="DINCond-Black"/>
                <a:cs typeface="DINCond-Black"/>
                <a:sym typeface="DINCond-Black"/>
              </a:defRPr>
            </a:lvl1pPr>
          </a:lstStyle>
          <a:p>
            <a:r>
              <a:rPr dirty="0"/>
              <a:t>TÍTULO DINCOND-BLACK TÍTULO DINCOND-BLACK</a:t>
            </a:r>
          </a:p>
        </p:txBody>
      </p:sp>
      <p:sp>
        <p:nvSpPr>
          <p:cNvPr id="48" name="DINCond-Medium DINCond-Medium"/>
          <p:cNvSpPr>
            <a:spLocks noGrp="1"/>
          </p:cNvSpPr>
          <p:nvPr>
            <p:ph type="body" sz="quarter" idx="23"/>
          </p:nvPr>
        </p:nvSpPr>
        <p:spPr>
          <a:xfrm>
            <a:off x="609011" y="4972075"/>
            <a:ext cx="861805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5200" cap="all">
                <a:solidFill>
                  <a:srgbClr val="6BB3E0"/>
                </a:solidFill>
                <a:latin typeface="DINCond-Medium"/>
                <a:ea typeface="DINCond-Medium"/>
                <a:cs typeface="DINCond-Medium"/>
                <a:sym typeface="DINCond-Medium"/>
              </a:defRPr>
            </a:lvl1pPr>
          </a:lstStyle>
          <a:p>
            <a:r>
              <a:t>DINCond-Medium DINCond-Medium</a:t>
            </a:r>
          </a:p>
        </p:txBody>
      </p:sp>
      <p:sp>
        <p:nvSpPr>
          <p:cNvPr id="49" name="Cuerpo de texto DINPro Medium…"/>
          <p:cNvSpPr>
            <a:spLocks noGrp="1"/>
          </p:cNvSpPr>
          <p:nvPr>
            <p:ph type="body" sz="quarter" idx="24"/>
          </p:nvPr>
        </p:nvSpPr>
        <p:spPr>
          <a:xfrm>
            <a:off x="609011" y="7943876"/>
            <a:ext cx="8618050" cy="249031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400" b="0" i="0">
                <a:latin typeface="DINPro-Medium" panose="02000503030000020004" pitchFamily="2" charset="0"/>
              </a:defRPr>
            </a:lvl1pPr>
          </a:lstStyle>
          <a:p>
            <a: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dirty="0"/>
              <a:t>Cuerpo de </a:t>
            </a:r>
            <a:r>
              <a:rPr dirty="0" err="1"/>
              <a:t>texto</a:t>
            </a:r>
            <a:r>
              <a:rPr dirty="0"/>
              <a:t> </a:t>
            </a:r>
            <a:r>
              <a:rPr dirty="0" err="1"/>
              <a:t>DINPro</a:t>
            </a:r>
            <a:r>
              <a:rPr dirty="0"/>
              <a:t> Medium</a:t>
            </a:r>
          </a:p>
          <a:p>
            <a: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dirty="0"/>
              <a:t>Cuerpo de </a:t>
            </a:r>
            <a:r>
              <a:rPr dirty="0" err="1"/>
              <a:t>texto</a:t>
            </a:r>
            <a:r>
              <a:rPr dirty="0"/>
              <a:t> </a:t>
            </a:r>
            <a:r>
              <a:rPr dirty="0" err="1"/>
              <a:t>DINPro</a:t>
            </a:r>
            <a:r>
              <a:rPr dirty="0"/>
              <a:t> Medium</a:t>
            </a:r>
          </a:p>
          <a:p>
            <a: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dirty="0"/>
              <a:t>Cuerpo de </a:t>
            </a:r>
            <a:r>
              <a:rPr dirty="0" err="1"/>
              <a:t>texto</a:t>
            </a:r>
            <a:r>
              <a:rPr dirty="0"/>
              <a:t> </a:t>
            </a:r>
            <a:r>
              <a:rPr dirty="0" err="1"/>
              <a:t>DINPro</a:t>
            </a:r>
            <a:r>
              <a:rPr dirty="0"/>
              <a:t> Medium</a:t>
            </a:r>
          </a:p>
          <a:p>
            <a: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3200">
                <a:solidFill>
                  <a:srgbClr val="647D93"/>
                </a:solidFill>
                <a:latin typeface="DINPro-Medium"/>
                <a:ea typeface="DINPro-Medium"/>
                <a:cs typeface="DINPro-Medium"/>
                <a:sym typeface="DINPro-Medium"/>
              </a:defRPr>
            </a:pPr>
            <a:r>
              <a:rPr dirty="0"/>
              <a:t>Cuerpo de </a:t>
            </a:r>
            <a:r>
              <a:rPr dirty="0" err="1"/>
              <a:t>texto</a:t>
            </a:r>
            <a:r>
              <a:rPr dirty="0"/>
              <a:t> </a:t>
            </a:r>
            <a:r>
              <a:rPr dirty="0" err="1"/>
              <a:t>DINPro</a:t>
            </a:r>
            <a:r>
              <a:rPr dirty="0"/>
              <a:t> Medium</a:t>
            </a:r>
          </a:p>
        </p:txBody>
      </p:sp>
      <p:sp>
        <p:nvSpPr>
          <p:cNvPr id="50" name="DINCond-Medium DINCond-Medium"/>
          <p:cNvSpPr>
            <a:spLocks noGrp="1"/>
          </p:cNvSpPr>
          <p:nvPr>
            <p:ph type="body" sz="quarter" idx="25"/>
          </p:nvPr>
        </p:nvSpPr>
        <p:spPr>
          <a:xfrm>
            <a:off x="609011" y="7073515"/>
            <a:ext cx="11660859" cy="78206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647D93"/>
                </a:solidFill>
                <a:latin typeface="DINPro-Black"/>
                <a:ea typeface="DINPro-Black"/>
                <a:cs typeface="DINPro-Black"/>
                <a:sym typeface="DINPro-Black"/>
              </a:defRPr>
            </a:lvl1pPr>
          </a:lstStyle>
          <a:p>
            <a:r>
              <a:rPr dirty="0" err="1"/>
              <a:t>DINCond</a:t>
            </a:r>
            <a:r>
              <a:rPr dirty="0"/>
              <a:t>-Medium </a:t>
            </a:r>
            <a:r>
              <a:rPr dirty="0" err="1"/>
              <a:t>DINCond</a:t>
            </a:r>
            <a:r>
              <a:rPr dirty="0"/>
              <a:t>-Medium</a:t>
            </a:r>
          </a:p>
        </p:txBody>
      </p:sp>
    </p:spTree>
    <p:extLst>
      <p:ext uri="{BB962C8B-B14F-4D97-AF65-F5344CB8AC3E}">
        <p14:creationId xmlns:p14="http://schemas.microsoft.com/office/powerpoint/2010/main" val="270327132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Back blue.png" descr="Back 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Logo Tam White Escudo.png" descr="Logo Tam White Escu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792" y="2705100"/>
            <a:ext cx="4861488" cy="576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Logo Tam White Marca.png" descr="Logo Tam White Marc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006" y="2784305"/>
            <a:ext cx="11221202" cy="5607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Logo Tam White Txt Gob.png" descr="Logo Tam White Txt Go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4584" y="7742604"/>
            <a:ext cx="9681017" cy="6342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424526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9993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6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51" r:id="rId6"/>
  </p:sldLayoutIdLst>
  <p:transition spd="med"/>
  <p:txStyles>
    <p:titleStyle>
      <a:lvl1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918" userDrawn="1">
          <p15:clr>
            <a:srgbClr val="F26B43"/>
          </p15:clr>
        </p15:guide>
        <p15:guide id="1" pos="9449" userDrawn="1">
          <p15:clr>
            <a:srgbClr val="F26B43"/>
          </p15:clr>
        </p15:guide>
        <p15:guide id="2" orient="horz" pos="1190" userDrawn="1">
          <p15:clr>
            <a:srgbClr val="F26B43"/>
          </p15:clr>
        </p15:guide>
        <p15:guide id="3" orient="horz" pos="8221" userDrawn="1">
          <p15:clr>
            <a:srgbClr val="F26B43"/>
          </p15:clr>
        </p15:guide>
        <p15:guide id="4" pos="377" userDrawn="1">
          <p15:clr>
            <a:srgbClr val="F26B43"/>
          </p15:clr>
        </p15:guide>
        <p15:guide id="5" pos="2214" userDrawn="1">
          <p15:clr>
            <a:srgbClr val="F26B43"/>
          </p15:clr>
        </p15:guide>
        <p15:guide id="6" pos="4029" userDrawn="1">
          <p15:clr>
            <a:srgbClr val="F26B43"/>
          </p15:clr>
        </p15:guide>
        <p15:guide id="7" pos="5843" userDrawn="1">
          <p15:clr>
            <a:srgbClr val="F26B43"/>
          </p15:clr>
        </p15:guide>
        <p15:guide id="8" pos="7635" userDrawn="1">
          <p15:clr>
            <a:srgbClr val="F26B43"/>
          </p15:clr>
        </p15:guide>
        <p15:guide id="9" pos="11263" userDrawn="1">
          <p15:clr>
            <a:srgbClr val="F26B43"/>
          </p15:clr>
        </p15:guide>
        <p15:guide id="10" pos="13100" userDrawn="1">
          <p15:clr>
            <a:srgbClr val="F26B43"/>
          </p15:clr>
        </p15:guide>
        <p15:guide id="11" pos="148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15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8">
          <p15:clr>
            <a:srgbClr val="F26B43"/>
          </p15:clr>
        </p15:guide>
        <p15:guide id="2" pos="9449">
          <p15:clr>
            <a:srgbClr val="F26B43"/>
          </p15:clr>
        </p15:guide>
        <p15:guide id="3" orient="horz" pos="1190">
          <p15:clr>
            <a:srgbClr val="F26B43"/>
          </p15:clr>
        </p15:guide>
        <p15:guide id="4" orient="horz" pos="8221">
          <p15:clr>
            <a:srgbClr val="F26B43"/>
          </p15:clr>
        </p15:guide>
        <p15:guide id="5" pos="377">
          <p15:clr>
            <a:srgbClr val="F26B43"/>
          </p15:clr>
        </p15:guide>
        <p15:guide id="6" pos="2214">
          <p15:clr>
            <a:srgbClr val="F26B43"/>
          </p15:clr>
        </p15:guide>
        <p15:guide id="7" pos="4029">
          <p15:clr>
            <a:srgbClr val="F26B43"/>
          </p15:clr>
        </p15:guide>
        <p15:guide id="8" pos="5843">
          <p15:clr>
            <a:srgbClr val="F26B43"/>
          </p15:clr>
        </p15:guide>
        <p15:guide id="9" pos="7635">
          <p15:clr>
            <a:srgbClr val="F26B43"/>
          </p15:clr>
        </p15:guide>
        <p15:guide id="10" pos="11263">
          <p15:clr>
            <a:srgbClr val="F26B43"/>
          </p15:clr>
        </p15:guide>
        <p15:guide id="11" pos="13100">
          <p15:clr>
            <a:srgbClr val="F26B43"/>
          </p15:clr>
        </p15:guide>
        <p15:guide id="12" pos="148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Lugar y fecha"/>
          <p:cNvSpPr>
            <a:spLocks noGrp="1"/>
          </p:cNvSpPr>
          <p:nvPr>
            <p:ph type="body" sz="quarter" idx="21"/>
          </p:nvPr>
        </p:nvSpPr>
        <p:spPr>
          <a:xfrm>
            <a:off x="3238305" y="11898063"/>
            <a:ext cx="17343454" cy="984885"/>
          </a:xfrm>
          <a:prstGeom prst="rect">
            <a:avLst/>
          </a:prstGeom>
        </p:spPr>
        <p:txBody>
          <a:bodyPr/>
          <a:lstStyle/>
          <a:p>
            <a:r>
              <a:rPr lang="es-MX" sz="5400" dirty="0">
                <a:latin typeface="DIN Pro Cond" panose="020B0506020101010102" pitchFamily="34" charset="0"/>
                <a:cs typeface="DIN Pro Cond" panose="020B0506020101010102" pitchFamily="34" charset="0"/>
              </a:rPr>
              <a:t>Ciudad Victoria, Tamaulipas. 1º de junio de 2021.</a:t>
            </a:r>
            <a:endParaRPr sz="5400" dirty="0">
              <a:latin typeface="DIN Pro Cond" panose="020B0506020101010102" pitchFamily="34" charset="0"/>
              <a:cs typeface="DIN Pro Cond" panose="020B0506020101010102" pitchFamily="34" charset="0"/>
            </a:endParaRPr>
          </a:p>
        </p:txBody>
      </p:sp>
      <p:sp>
        <p:nvSpPr>
          <p:cNvPr id="313" name="SUBTÍTULO PRESENTACIÓN DINCOND-MEDIUM"/>
          <p:cNvSpPr txBox="1">
            <a:spLocks noGrp="1"/>
          </p:cNvSpPr>
          <p:nvPr>
            <p:ph type="body" sz="quarter" idx="22"/>
          </p:nvPr>
        </p:nvSpPr>
        <p:spPr>
          <a:xfrm>
            <a:off x="3781816" y="9459262"/>
            <a:ext cx="16764221" cy="181588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DINCond-Black"/>
                <a:ea typeface="DINCond-Black"/>
                <a:cs typeface="DINCond-Black"/>
                <a:sym typeface="DINCond-Black"/>
              </a:defRPr>
            </a:pPr>
            <a:r>
              <a:rPr lang="es-MX" sz="5600" dirty="0">
                <a:latin typeface="DINCond-Medium" pitchFamily="50" charset="0"/>
                <a:sym typeface="DINCond-Medium"/>
              </a:rPr>
              <a:t>Introducción d</a:t>
            </a:r>
            <a:r>
              <a:rPr lang="es-MX" sz="5600" dirty="0">
                <a:latin typeface="DINCond-Medium" pitchFamily="50" charset="0"/>
              </a:rPr>
              <a:t>el Seminario “EL USO DE LA INFORMACIÓN Y LA EVIDENCIA PARA LA TOMA DE DECISIONES”.</a:t>
            </a:r>
            <a:endParaRPr sz="5600" dirty="0">
              <a:latin typeface="DINCond-Medium" pitchFamily="50" charset="0"/>
              <a:sym typeface="DINCond-Medium"/>
            </a:endParaRPr>
          </a:p>
        </p:txBody>
      </p:sp>
      <p:sp>
        <p:nvSpPr>
          <p:cNvPr id="314" name="TÍTULO PRESENTACIÓN DINCOND-BLACK TÍTULO PRESENTACIÓN DINCOND-BLACK"/>
          <p:cNvSpPr txBox="1">
            <a:spLocks noGrp="1"/>
          </p:cNvSpPr>
          <p:nvPr>
            <p:ph type="body" sz="quarter" idx="23"/>
          </p:nvPr>
        </p:nvSpPr>
        <p:spPr>
          <a:xfrm>
            <a:off x="1368319" y="6084892"/>
            <a:ext cx="21591215" cy="2862322"/>
          </a:xfrm>
          <a:prstGeom prst="rect">
            <a:avLst/>
          </a:prstGeom>
        </p:spPr>
        <p:txBody>
          <a:bodyPr/>
          <a:lstStyle/>
          <a:p>
            <a:r>
              <a:rPr lang="es-MX" sz="10000" dirty="0"/>
              <a:t>Confiabilidad de la información, para fines de monitoreo y evaluación.</a:t>
            </a:r>
            <a:endParaRPr sz="10000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1"/>
          </p:nvPr>
        </p:nvSpPr>
        <p:spPr>
          <a:xfrm>
            <a:off x="1358999" y="1379179"/>
            <a:ext cx="18700651" cy="8402300"/>
          </a:xfrm>
        </p:spPr>
        <p:txBody>
          <a:bodyPr anchor="ctr"/>
          <a:lstStyle/>
          <a:p>
            <a:pPr marL="0" indent="0">
              <a:buNone/>
            </a:pPr>
            <a:r>
              <a:rPr lang="es-MX" sz="12000" dirty="0">
                <a:solidFill>
                  <a:schemeClr val="bg1"/>
                </a:solidFill>
                <a:latin typeface="DINCond-Black" pitchFamily="50" charset="0"/>
              </a:rPr>
              <a:t>¿Qué se ha hecho en Tamaulipas para generar información y usarla durante el monitoreo y evaluación de programas y políticas públicas?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E3E7F-AAE2-4057-8B85-279BD849E218}"/>
              </a:ext>
            </a:extLst>
          </p:cNvPr>
          <p:cNvSpPr/>
          <p:nvPr/>
        </p:nvSpPr>
        <p:spPr>
          <a:xfrm>
            <a:off x="-1657350" y="-28575"/>
            <a:ext cx="1657350" cy="13716000"/>
          </a:xfrm>
          <a:prstGeom prst="rect">
            <a:avLst/>
          </a:prstGeom>
          <a:solidFill>
            <a:srgbClr val="262626"/>
          </a:solidFill>
          <a:ln w="12700" cap="flat">
            <a:solidFill>
              <a:srgbClr val="2626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9049356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ÍTULO / TEMA DINCOND-MEDIUM"/>
          <p:cNvSpPr>
            <a:spLocks noGrp="1"/>
          </p:cNvSpPr>
          <p:nvPr>
            <p:ph type="body" sz="quarter" idx="21"/>
          </p:nvPr>
        </p:nvSpPr>
        <p:spPr>
          <a:xfrm>
            <a:off x="9428769" y="88343"/>
            <a:ext cx="11431296" cy="132343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8000" cap="none" dirty="0"/>
              <a:t>Acciones realizadas: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93C1821-2DCE-48ED-9914-3CA89E8B9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908238"/>
              </p:ext>
            </p:extLst>
          </p:nvPr>
        </p:nvGraphicFramePr>
        <p:xfrm>
          <a:off x="1699812" y="6590071"/>
          <a:ext cx="21744986" cy="700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BBB49A40-46E8-45C7-9AA7-221C3AE27CC8}"/>
              </a:ext>
            </a:extLst>
          </p:cNvPr>
          <p:cNvGrpSpPr/>
          <p:nvPr/>
        </p:nvGrpSpPr>
        <p:grpSpPr>
          <a:xfrm>
            <a:off x="3477808" y="2194276"/>
            <a:ext cx="19140602" cy="4372887"/>
            <a:chOff x="-265775" y="1801145"/>
            <a:chExt cx="7379533" cy="1685937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EBA6ADC5-0BF1-4266-91AA-795D1DC3BEE5}"/>
                </a:ext>
              </a:extLst>
            </p:cNvPr>
            <p:cNvGrpSpPr/>
            <p:nvPr/>
          </p:nvGrpSpPr>
          <p:grpSpPr>
            <a:xfrm>
              <a:off x="-265775" y="1801145"/>
              <a:ext cx="7379533" cy="1685937"/>
              <a:chOff x="-256822" y="971017"/>
              <a:chExt cx="7379533" cy="1685937"/>
            </a:xfrm>
          </p:grpSpPr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A9B2817-4B68-4DAD-AC56-E9B33E68B692}"/>
                  </a:ext>
                </a:extLst>
              </p:cNvPr>
              <p:cNvSpPr txBox="1"/>
              <p:nvPr/>
            </p:nvSpPr>
            <p:spPr>
              <a:xfrm>
                <a:off x="2976709" y="971017"/>
                <a:ext cx="4146002" cy="62890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38569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Incorporación del </a:t>
                </a:r>
                <a:r>
                  <a:rPr kumimoji="0" lang="es-E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Marco Normativo en materia de </a:t>
                </a:r>
                <a:r>
                  <a:rPr kumimoji="0" lang="es-ES" sz="5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PbR</a:t>
                </a:r>
                <a:r>
                  <a:rPr kumimoji="0" lang="es-E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.</a:t>
                </a:r>
                <a:endParaRPr kumimoji="0" lang="es-MX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11A0E289-9F31-4BF2-9355-0BED7812A077}"/>
                  </a:ext>
                </a:extLst>
              </p:cNvPr>
              <p:cNvGrpSpPr/>
              <p:nvPr/>
            </p:nvGrpSpPr>
            <p:grpSpPr>
              <a:xfrm>
                <a:off x="2281612" y="974695"/>
                <a:ext cx="608533" cy="608533"/>
                <a:chOff x="1945245" y="1853280"/>
                <a:chExt cx="608533" cy="608533"/>
              </a:xfrm>
            </p:grpSpPr>
            <p:sp>
              <p:nvSpPr>
                <p:cNvPr id="35" name="Diagrama de flujo: conector 34">
                  <a:extLst>
                    <a:ext uri="{FF2B5EF4-FFF2-40B4-BE49-F238E27FC236}">
                      <a16:creationId xmlns:a16="http://schemas.microsoft.com/office/drawing/2014/main" id="{740DE13A-CD4A-413F-AB0B-67DC1B7A8094}"/>
                    </a:ext>
                  </a:extLst>
                </p:cNvPr>
                <p:cNvSpPr/>
                <p:nvPr/>
              </p:nvSpPr>
              <p:spPr>
                <a:xfrm>
                  <a:off x="1945245" y="1853280"/>
                  <a:ext cx="608533" cy="608533"/>
                </a:xfrm>
                <a:prstGeom prst="flowChartConnector">
                  <a:avLst/>
                </a:prstGeom>
                <a:solidFill>
                  <a:srgbClr val="5B9BD5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38569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Gráfico 35" descr="Pergamino con relleno sólido">
                  <a:extLst>
                    <a:ext uri="{FF2B5EF4-FFF2-40B4-BE49-F238E27FC236}">
                      <a16:creationId xmlns:a16="http://schemas.microsoft.com/office/drawing/2014/main" id="{BCB3058B-C8E5-4A41-8FB7-7B7ED90356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4894" y="1922929"/>
                  <a:ext cx="469232" cy="469232"/>
                </a:xfrm>
                <a:prstGeom prst="rect">
                  <a:avLst/>
                </a:prstGeom>
              </p:spPr>
            </p:pic>
          </p:grp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600CDC70-94DD-47FD-B473-8B5A0F8BC280}"/>
                  </a:ext>
                </a:extLst>
              </p:cNvPr>
              <p:cNvSpPr txBox="1"/>
              <p:nvPr/>
            </p:nvSpPr>
            <p:spPr>
              <a:xfrm>
                <a:off x="2986562" y="1741423"/>
                <a:ext cx="4131508" cy="62890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s-MX"/>
                </a:defPPr>
                <a:lvl1pPr algn="ctr">
                  <a:defRPr sz="1012" b="1">
                    <a:latin typeface="Comic Sans MS" panose="030F0702030302020204" pitchFamily="66" charset="0"/>
                  </a:defRPr>
                </a:lvl1pPr>
              </a:lstStyle>
              <a:p>
                <a:pPr marL="0" marR="0" lvl="0" indent="0" algn="l" defTabSz="38569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Institucionalización del </a:t>
                </a:r>
                <a:r>
                  <a:rPr kumimoji="0" lang="es-E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Marco Metodológico </a:t>
                </a:r>
                <a:r>
                  <a:rPr kumimoji="0" lang="es-E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del </a:t>
                </a:r>
                <a:r>
                  <a:rPr kumimoji="0" lang="es-ES" sz="5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PbR</a:t>
                </a:r>
                <a:r>
                  <a:rPr kumimoji="0" lang="es-E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.</a:t>
                </a:r>
                <a:endParaRPr kumimoji="0" lang="es-MX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Abrir llave 30">
                <a:extLst>
                  <a:ext uri="{FF2B5EF4-FFF2-40B4-BE49-F238E27FC236}">
                    <a16:creationId xmlns:a16="http://schemas.microsoft.com/office/drawing/2014/main" id="{E8CE0A4C-1EE2-4D82-BA4A-80759100715A}"/>
                  </a:ext>
                </a:extLst>
              </p:cNvPr>
              <p:cNvSpPr/>
              <p:nvPr/>
            </p:nvSpPr>
            <p:spPr>
              <a:xfrm>
                <a:off x="1739475" y="1005491"/>
                <a:ext cx="378887" cy="1336546"/>
              </a:xfrm>
              <a:custGeom>
                <a:avLst/>
                <a:gdLst>
                  <a:gd name="connsiteX0" fmla="*/ 378887 w 378887"/>
                  <a:gd name="connsiteY0" fmla="*/ 1336546 h 1336546"/>
                  <a:gd name="connsiteX1" fmla="*/ 189443 w 378887"/>
                  <a:gd name="connsiteY1" fmla="*/ 1304973 h 1336546"/>
                  <a:gd name="connsiteX2" fmla="*/ 189444 w 378887"/>
                  <a:gd name="connsiteY2" fmla="*/ 699846 h 1336546"/>
                  <a:gd name="connsiteX3" fmla="*/ 0 w 378887"/>
                  <a:gd name="connsiteY3" fmla="*/ 668273 h 1336546"/>
                  <a:gd name="connsiteX4" fmla="*/ 189444 w 378887"/>
                  <a:gd name="connsiteY4" fmla="*/ 636700 h 1336546"/>
                  <a:gd name="connsiteX5" fmla="*/ 189444 w 378887"/>
                  <a:gd name="connsiteY5" fmla="*/ 31573 h 1336546"/>
                  <a:gd name="connsiteX6" fmla="*/ 378888 w 378887"/>
                  <a:gd name="connsiteY6" fmla="*/ 0 h 1336546"/>
                  <a:gd name="connsiteX7" fmla="*/ 378887 w 378887"/>
                  <a:gd name="connsiteY7" fmla="*/ 1336546 h 1336546"/>
                  <a:gd name="connsiteX0" fmla="*/ 378887 w 378887"/>
                  <a:gd name="connsiteY0" fmla="*/ 1336546 h 1336546"/>
                  <a:gd name="connsiteX1" fmla="*/ 189443 w 378887"/>
                  <a:gd name="connsiteY1" fmla="*/ 1304973 h 1336546"/>
                  <a:gd name="connsiteX2" fmla="*/ 189444 w 378887"/>
                  <a:gd name="connsiteY2" fmla="*/ 699846 h 1336546"/>
                  <a:gd name="connsiteX3" fmla="*/ 0 w 378887"/>
                  <a:gd name="connsiteY3" fmla="*/ 668273 h 1336546"/>
                  <a:gd name="connsiteX4" fmla="*/ 189444 w 378887"/>
                  <a:gd name="connsiteY4" fmla="*/ 636700 h 1336546"/>
                  <a:gd name="connsiteX5" fmla="*/ 189444 w 378887"/>
                  <a:gd name="connsiteY5" fmla="*/ 31573 h 1336546"/>
                  <a:gd name="connsiteX6" fmla="*/ 378888 w 378887"/>
                  <a:gd name="connsiteY6" fmla="*/ 0 h 133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887" h="1336546" stroke="0" extrusionOk="0">
                    <a:moveTo>
                      <a:pt x="378887" y="1336546"/>
                    </a:moveTo>
                    <a:cubicBezTo>
                      <a:pt x="275201" y="1335178"/>
                      <a:pt x="190184" y="1320200"/>
                      <a:pt x="189443" y="1304973"/>
                    </a:cubicBezTo>
                    <a:cubicBezTo>
                      <a:pt x="219931" y="1093811"/>
                      <a:pt x="184198" y="909634"/>
                      <a:pt x="189444" y="699846"/>
                    </a:cubicBezTo>
                    <a:cubicBezTo>
                      <a:pt x="200198" y="683345"/>
                      <a:pt x="103294" y="668956"/>
                      <a:pt x="0" y="668273"/>
                    </a:cubicBezTo>
                    <a:cubicBezTo>
                      <a:pt x="104853" y="666508"/>
                      <a:pt x="189926" y="655265"/>
                      <a:pt x="189444" y="636700"/>
                    </a:cubicBezTo>
                    <a:cubicBezTo>
                      <a:pt x="194932" y="475815"/>
                      <a:pt x="199063" y="237353"/>
                      <a:pt x="189444" y="31573"/>
                    </a:cubicBezTo>
                    <a:cubicBezTo>
                      <a:pt x="188349" y="11124"/>
                      <a:pt x="272659" y="-4946"/>
                      <a:pt x="378888" y="0"/>
                    </a:cubicBezTo>
                    <a:cubicBezTo>
                      <a:pt x="414926" y="428032"/>
                      <a:pt x="369799" y="825710"/>
                      <a:pt x="378887" y="1336546"/>
                    </a:cubicBezTo>
                    <a:close/>
                  </a:path>
                  <a:path w="378887" h="1336546" fill="none" extrusionOk="0">
                    <a:moveTo>
                      <a:pt x="378887" y="1336546"/>
                    </a:moveTo>
                    <a:cubicBezTo>
                      <a:pt x="273935" y="1337159"/>
                      <a:pt x="189316" y="1322660"/>
                      <a:pt x="189443" y="1304973"/>
                    </a:cubicBezTo>
                    <a:cubicBezTo>
                      <a:pt x="184051" y="1091314"/>
                      <a:pt x="212571" y="933071"/>
                      <a:pt x="189444" y="699846"/>
                    </a:cubicBezTo>
                    <a:cubicBezTo>
                      <a:pt x="178430" y="686613"/>
                      <a:pt x="113932" y="656256"/>
                      <a:pt x="0" y="668273"/>
                    </a:cubicBezTo>
                    <a:cubicBezTo>
                      <a:pt x="104324" y="667914"/>
                      <a:pt x="191439" y="654094"/>
                      <a:pt x="189444" y="636700"/>
                    </a:cubicBezTo>
                    <a:cubicBezTo>
                      <a:pt x="190098" y="485386"/>
                      <a:pt x="166100" y="92373"/>
                      <a:pt x="189444" y="31573"/>
                    </a:cubicBezTo>
                    <a:cubicBezTo>
                      <a:pt x="196343" y="16411"/>
                      <a:pt x="278684" y="-12797"/>
                      <a:pt x="378888" y="0"/>
                    </a:cubicBezTo>
                  </a:path>
                </a:pathLst>
              </a:custGeom>
              <a:noFill/>
              <a:ln w="76200" cap="flat" cmpd="sng" algn="ctr">
                <a:solidFill>
                  <a:srgbClr val="92D050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3829078161">
                      <a:prstGeom prst="leftBrac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defTabSz="38569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F90E0255-851A-4B90-91E6-2AFBB0C64174}"/>
                  </a:ext>
                </a:extLst>
              </p:cNvPr>
              <p:cNvSpPr txBox="1"/>
              <p:nvPr/>
            </p:nvSpPr>
            <p:spPr>
              <a:xfrm>
                <a:off x="-256822" y="1244886"/>
                <a:ext cx="2009742" cy="141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38569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gency FB" panose="020B0503020202020204" pitchFamily="34" charset="0"/>
                  </a:rPr>
                  <a:t>ANTECEDENTES</a:t>
                </a:r>
              </a:p>
              <a:p>
                <a:pPr marL="0" marR="0" lvl="0" indent="0" defTabSz="38569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gency FB" panose="020B0503020202020204" pitchFamily="34" charset="0"/>
                  </a:rPr>
                  <a:t> </a:t>
                </a:r>
                <a:r>
                  <a:rPr kumimoji="0" lang="es-ES" sz="8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he Hand Extrablack" panose="03070A02030502020204" pitchFamily="66" charset="0"/>
                  </a:rPr>
                  <a:t>2016 - 2019</a:t>
                </a:r>
                <a:endParaRPr kumimoji="0" lang="es-MX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he Hand Extrablack" panose="03070A02030502020204" pitchFamily="66" charset="0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390C350-F1B6-451D-892D-2B5C26ED1EEF}"/>
                </a:ext>
              </a:extLst>
            </p:cNvPr>
            <p:cNvGrpSpPr/>
            <p:nvPr/>
          </p:nvGrpSpPr>
          <p:grpSpPr>
            <a:xfrm>
              <a:off x="2272657" y="2583736"/>
              <a:ext cx="608533" cy="608533"/>
              <a:chOff x="2272657" y="2583736"/>
              <a:chExt cx="608533" cy="608533"/>
            </a:xfrm>
          </p:grpSpPr>
          <p:sp>
            <p:nvSpPr>
              <p:cNvPr id="26" name="Diagrama de flujo: conector 25">
                <a:extLst>
                  <a:ext uri="{FF2B5EF4-FFF2-40B4-BE49-F238E27FC236}">
                    <a16:creationId xmlns:a16="http://schemas.microsoft.com/office/drawing/2014/main" id="{7B5D86CF-E4C5-4951-95B8-D46E5EA57C5F}"/>
                  </a:ext>
                </a:extLst>
              </p:cNvPr>
              <p:cNvSpPr/>
              <p:nvPr/>
            </p:nvSpPr>
            <p:spPr>
              <a:xfrm>
                <a:off x="2272657" y="2583736"/>
                <a:ext cx="608533" cy="608533"/>
              </a:xfrm>
              <a:prstGeom prst="flowChartConnector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38569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Gráfico 26" descr="Trabajo remoto con relleno sólido">
                <a:extLst>
                  <a:ext uri="{FF2B5EF4-FFF2-40B4-BE49-F238E27FC236}">
                    <a16:creationId xmlns:a16="http://schemas.microsoft.com/office/drawing/2014/main" id="{DAC4F4B4-7FB5-4E0E-BE46-312333F2C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340518" y="2628966"/>
                <a:ext cx="516155" cy="516155"/>
              </a:xfrm>
              <a:prstGeom prst="rect">
                <a:avLst/>
              </a:prstGeom>
            </p:spPr>
          </p:pic>
        </p:grpSp>
      </p:grpSp>
      <p:pic>
        <p:nvPicPr>
          <p:cNvPr id="37" name="Gráfico 36" descr="Estadísticas con relleno sólido">
            <a:extLst>
              <a:ext uri="{FF2B5EF4-FFF2-40B4-BE49-F238E27FC236}">
                <a16:creationId xmlns:a16="http://schemas.microsoft.com/office/drawing/2014/main" id="{ED0B2793-BCB4-420E-8D2A-7947C8D0EC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315122" y="10408645"/>
            <a:ext cx="3156758" cy="31567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ÍTULO / TEMA DINCOND-MEDIUM"/>
          <p:cNvSpPr>
            <a:spLocks noGrp="1"/>
          </p:cNvSpPr>
          <p:nvPr>
            <p:ph type="body" sz="quarter" idx="21"/>
          </p:nvPr>
        </p:nvSpPr>
        <p:spPr>
          <a:xfrm>
            <a:off x="6000750" y="70751"/>
            <a:ext cx="18383250" cy="1323439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s-ES" sz="8000" cap="none" dirty="0">
                <a:latin typeface="DIN Pro Cond" panose="020B0506020101010102" pitchFamily="34" charset="0"/>
                <a:cs typeface="DIN Pro Cond" panose="020B0506020101010102" pitchFamily="34" charset="0"/>
              </a:rPr>
              <a:t>Evolución de la Estructura Programática Estatal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E18531F-795D-4A52-A5DC-5649A5C07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660164"/>
              </p:ext>
            </p:extLst>
          </p:nvPr>
        </p:nvGraphicFramePr>
        <p:xfrm>
          <a:off x="1320801" y="1828801"/>
          <a:ext cx="10452099" cy="799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C3769FB-ECC0-4B91-9BAD-E41E40725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192095"/>
              </p:ext>
            </p:extLst>
          </p:nvPr>
        </p:nvGraphicFramePr>
        <p:xfrm>
          <a:off x="15192375" y="2257426"/>
          <a:ext cx="6267450" cy="491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8CB75E4-568C-40D5-ABB7-015AEC516427}"/>
              </a:ext>
            </a:extLst>
          </p:cNvPr>
          <p:cNvCxnSpPr>
            <a:cxnSpLocks/>
          </p:cNvCxnSpPr>
          <p:nvPr/>
        </p:nvCxnSpPr>
        <p:spPr>
          <a:xfrm flipV="1">
            <a:off x="6715125" y="2257426"/>
            <a:ext cx="8477250" cy="91440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79FB018-82D0-4A43-8BBB-B6004A970155}"/>
              </a:ext>
            </a:extLst>
          </p:cNvPr>
          <p:cNvCxnSpPr>
            <a:cxnSpLocks/>
          </p:cNvCxnSpPr>
          <p:nvPr/>
        </p:nvCxnSpPr>
        <p:spPr>
          <a:xfrm>
            <a:off x="6715125" y="4035061"/>
            <a:ext cx="8477250" cy="3138951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E41CE3F-56B1-40CF-9C80-0A3D9B3A510F}"/>
              </a:ext>
            </a:extLst>
          </p:cNvPr>
          <p:cNvSpPr txBox="1"/>
          <p:nvPr/>
        </p:nvSpPr>
        <p:spPr>
          <a:xfrm>
            <a:off x="1859742" y="9822401"/>
            <a:ext cx="8130078" cy="3611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Actualmente contamos con </a:t>
            </a:r>
            <a:r>
              <a:rPr kumimoji="0" lang="es-ES" sz="60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DINCond-Black" pitchFamily="50" charset="0"/>
                <a:cs typeface="DIN Pro Cond" panose="020B0506020101010102" pitchFamily="34" charset="0"/>
                <a:sym typeface="Helvetica Neue"/>
              </a:rPr>
              <a:t>172</a:t>
            </a: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 </a:t>
            </a:r>
            <a:r>
              <a:rPr kumimoji="0" lang="es-ES" sz="48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programas</a:t>
            </a: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 presupuestarios que, en suma, dan </a:t>
            </a:r>
            <a:r>
              <a:rPr lang="es-ES" sz="6000" dirty="0">
                <a:solidFill>
                  <a:srgbClr val="0070C0"/>
                </a:solidFill>
                <a:latin typeface="DINCond-Black" pitchFamily="50" charset="0"/>
                <a:cs typeface="DIN Pro Cond" panose="020B0506020101010102" pitchFamily="34" charset="0"/>
              </a:rPr>
              <a:t>1552</a:t>
            </a: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 </a:t>
            </a:r>
            <a:r>
              <a:rPr kumimoji="0" lang="es-ES" sz="4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indicadores</a:t>
            </a: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 de los cuales </a:t>
            </a:r>
            <a:r>
              <a:rPr kumimoji="0" lang="es-ES" sz="60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DINCond-Black" pitchFamily="50" charset="0"/>
                <a:cs typeface="DIN Pro Cond" panose="020B0506020101010102" pitchFamily="34" charset="0"/>
                <a:sym typeface="Helvetica Neue"/>
              </a:rPr>
              <a:t>432</a:t>
            </a: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 </a:t>
            </a: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son Estratégicos y </a:t>
            </a:r>
            <a:r>
              <a:rPr lang="es-ES" sz="6000" dirty="0">
                <a:solidFill>
                  <a:srgbClr val="00B0F0"/>
                </a:solidFill>
                <a:latin typeface="DINCond-Black" pitchFamily="50" charset="0"/>
                <a:cs typeface="DIN Pro Cond" panose="020B0506020101010102" pitchFamily="34" charset="0"/>
              </a:rPr>
              <a:t>1120</a:t>
            </a: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 </a:t>
            </a:r>
            <a:r>
              <a:rPr kumimoji="0" lang="es-E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Cond" panose="020B0506020101010102" pitchFamily="34" charset="0"/>
                <a:cs typeface="DIN Pro Cond" panose="020B0506020101010102" pitchFamily="34" charset="0"/>
                <a:sym typeface="Helvetica Neue"/>
              </a:rPr>
              <a:t>de gestión.</a:t>
            </a:r>
            <a:endParaRPr kumimoji="0" lang="es-MX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DIN Pro Cond" panose="020B0506020101010102" pitchFamily="34" charset="0"/>
              <a:cs typeface="DIN Pro Cond" panose="020B0506020101010102" pitchFamily="34" charset="0"/>
              <a:sym typeface="Helvetica Neue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21580"/>
              </p:ext>
            </p:extLst>
          </p:nvPr>
        </p:nvGraphicFramePr>
        <p:xfrm>
          <a:off x="12674130" y="9839292"/>
          <a:ext cx="10566400" cy="3505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7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416">
                <a:tc>
                  <a:txBody>
                    <a:bodyPr/>
                    <a:lstStyle/>
                    <a:p>
                      <a:r>
                        <a:rPr lang="es-MX" sz="4000" dirty="0">
                          <a:latin typeface="DINCond-Medium" pitchFamily="50" charset="0"/>
                        </a:rPr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>
                          <a:latin typeface="DINCond-Medium" pitchFamily="50" charset="0"/>
                        </a:rPr>
                        <a:t>EVALUACIONES</a:t>
                      </a:r>
                      <a:r>
                        <a:rPr lang="es-MX" sz="4000" baseline="0" dirty="0">
                          <a:latin typeface="DINCond-Medium" pitchFamily="50" charset="0"/>
                        </a:rPr>
                        <a:t> REALIZADAS </a:t>
                      </a:r>
                      <a:endParaRPr lang="es-MX" sz="4000" dirty="0">
                        <a:latin typeface="DINCond-Medium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027">
                <a:tc>
                  <a:txBody>
                    <a:bodyPr/>
                    <a:lstStyle/>
                    <a:p>
                      <a:r>
                        <a:rPr lang="es-MX" sz="4000" dirty="0">
                          <a:latin typeface="DINCond-Medium" pitchFamily="50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>
                          <a:latin typeface="DINCond-Medium" pitchFamily="50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416">
                <a:tc>
                  <a:txBody>
                    <a:bodyPr/>
                    <a:lstStyle/>
                    <a:p>
                      <a:r>
                        <a:rPr lang="es-MX" sz="4000" dirty="0">
                          <a:latin typeface="DINCond-Medium" pitchFamily="50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>
                          <a:latin typeface="DINCond-Medium" pitchFamily="50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416">
                <a:tc>
                  <a:txBody>
                    <a:bodyPr/>
                    <a:lstStyle/>
                    <a:p>
                      <a:r>
                        <a:rPr lang="es-MX" sz="4000" dirty="0">
                          <a:latin typeface="DINCond-Medium" pitchFamily="50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>
                          <a:latin typeface="DINCond-Medium" pitchFamily="50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416">
                <a:tc>
                  <a:txBody>
                    <a:bodyPr/>
                    <a:lstStyle/>
                    <a:p>
                      <a:r>
                        <a:rPr lang="es-MX" sz="4000" dirty="0">
                          <a:latin typeface="DINCond-Medium" pitchFamily="50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>
                          <a:latin typeface="DINCond-Medium" pitchFamily="50" charset="0"/>
                        </a:rPr>
                        <a:t>13 ( en</a:t>
                      </a:r>
                      <a:r>
                        <a:rPr lang="es-MX" sz="4000" baseline="0" dirty="0">
                          <a:latin typeface="DINCond-Medium" pitchFamily="50" charset="0"/>
                        </a:rPr>
                        <a:t> proceso)</a:t>
                      </a:r>
                      <a:endParaRPr lang="es-MX" sz="4000" dirty="0">
                        <a:latin typeface="DINCond-Medium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2674130" y="8922668"/>
            <a:ext cx="105664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DINCond-Black" pitchFamily="50" charset="0"/>
                <a:sym typeface="Helvetica Neue"/>
              </a:rPr>
              <a:t>EVALUACIONES EXTERNAS REALIZADAS A PP</a:t>
            </a:r>
          </a:p>
        </p:txBody>
      </p:sp>
    </p:spTree>
    <p:extLst>
      <p:ext uri="{BB962C8B-B14F-4D97-AF65-F5344CB8AC3E}">
        <p14:creationId xmlns:p14="http://schemas.microsoft.com/office/powerpoint/2010/main" val="376794209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1"/>
          </p:nvPr>
        </p:nvSpPr>
        <p:spPr>
          <a:xfrm>
            <a:off x="1932846" y="1090902"/>
            <a:ext cx="17012380" cy="11079956"/>
          </a:xfrm>
        </p:spPr>
        <p:txBody>
          <a:bodyPr wrap="square" lIns="0" tIns="0" rIns="0" bIns="0" anchor="ctr">
            <a:spAutoFit/>
          </a:bodyPr>
          <a:lstStyle/>
          <a:p>
            <a:pPr marL="0" indent="0" fontAlgn="base" hangingPunct="0">
              <a:lnSpc>
                <a:spcPct val="100000"/>
              </a:lnSpc>
              <a:spcBef>
                <a:spcPts val="1200"/>
              </a:spcBef>
              <a:buSzTx/>
              <a:buNone/>
              <a:tabLst>
                <a:tab pos="457200" algn="l"/>
              </a:tabLst>
            </a:pPr>
            <a:r>
              <a:rPr lang="es-MX" sz="12000" dirty="0">
                <a:solidFill>
                  <a:schemeClr val="bg1"/>
                </a:solidFill>
                <a:latin typeface="DINCond-Black" pitchFamily="50" charset="0"/>
                <a:cs typeface="Times New Roman" panose="02020603050405020304" pitchFamily="18" charset="0"/>
              </a:rPr>
              <a:t>¿Qué se requiere para elevar la calidad y consistencia de la información, para fines de monitoreo y evaluación de programas y políticas públicas?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376E580-3BF2-4C0D-BFAE-515C1BAA531C}"/>
              </a:ext>
            </a:extLst>
          </p:cNvPr>
          <p:cNvSpPr/>
          <p:nvPr/>
        </p:nvSpPr>
        <p:spPr>
          <a:xfrm>
            <a:off x="-1657350" y="-28575"/>
            <a:ext cx="1657350" cy="13716000"/>
          </a:xfrm>
          <a:prstGeom prst="rect">
            <a:avLst/>
          </a:prstGeom>
          <a:solidFill>
            <a:srgbClr val="262626"/>
          </a:solidFill>
          <a:ln w="12700" cap="flat">
            <a:solidFill>
              <a:srgbClr val="2626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3913782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ÍTULO / TEMA DINCOND-MEDIUM"/>
          <p:cNvSpPr>
            <a:spLocks noGrp="1"/>
          </p:cNvSpPr>
          <p:nvPr>
            <p:ph type="body" sz="quarter" idx="21"/>
          </p:nvPr>
        </p:nvSpPr>
        <p:spPr>
          <a:xfrm>
            <a:off x="7215810" y="58324"/>
            <a:ext cx="15821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0" cap="none" dirty="0"/>
              <a:t>Pasos a seguir: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68AEA45-E0C4-4D92-9B97-DE1D45523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68454"/>
              </p:ext>
            </p:extLst>
          </p:nvPr>
        </p:nvGraphicFramePr>
        <p:xfrm>
          <a:off x="11571719" y="2473564"/>
          <a:ext cx="11966708" cy="1083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Análisis de causa raíz | KnowledgeCity">
            <a:extLst>
              <a:ext uri="{FF2B5EF4-FFF2-40B4-BE49-F238E27FC236}">
                <a16:creationId xmlns:a16="http://schemas.microsoft.com/office/drawing/2014/main" id="{F3F21AF6-4103-46BD-A947-69A6ABF5E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r="6762"/>
          <a:stretch/>
        </p:blipFill>
        <p:spPr bwMode="auto">
          <a:xfrm>
            <a:off x="616973" y="3073687"/>
            <a:ext cx="10470128" cy="963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6514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id="{F95221F8-6725-4D0C-AC05-E025EE35E676}"/>
              </a:ext>
            </a:extLst>
          </p:cNvPr>
          <p:cNvSpPr/>
          <p:nvPr/>
        </p:nvSpPr>
        <p:spPr>
          <a:xfrm rot="5400000" flipV="1">
            <a:off x="1705732" y="-1705731"/>
            <a:ext cx="13716000" cy="1712746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520"/>
              <a:gd name="connsiteX1" fmla="*/ 21600 w 21600"/>
              <a:gd name="connsiteY1" fmla="*/ 0 h 21520"/>
              <a:gd name="connsiteX2" fmla="*/ 21600 w 21600"/>
              <a:gd name="connsiteY2" fmla="*/ 18662 h 21520"/>
              <a:gd name="connsiteX3" fmla="*/ 0 w 21600"/>
              <a:gd name="connsiteY3" fmla="*/ 20172 h 21520"/>
              <a:gd name="connsiteX4" fmla="*/ 0 w 21600"/>
              <a:gd name="connsiteY4" fmla="*/ 0 h 21520"/>
              <a:gd name="connsiteX0" fmla="*/ 0 w 21600"/>
              <a:gd name="connsiteY0" fmla="*/ 0 h 21327"/>
              <a:gd name="connsiteX1" fmla="*/ 21600 w 21600"/>
              <a:gd name="connsiteY1" fmla="*/ 0 h 21327"/>
              <a:gd name="connsiteX2" fmla="*/ 21600 w 21600"/>
              <a:gd name="connsiteY2" fmla="*/ 18662 h 21327"/>
              <a:gd name="connsiteX3" fmla="*/ 0 w 21600"/>
              <a:gd name="connsiteY3" fmla="*/ 19938 h 21327"/>
              <a:gd name="connsiteX4" fmla="*/ 0 w 21600"/>
              <a:gd name="connsiteY4" fmla="*/ 0 h 2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327">
                <a:moveTo>
                  <a:pt x="0" y="0"/>
                </a:moveTo>
                <a:lnTo>
                  <a:pt x="21600" y="0"/>
                </a:lnTo>
                <a:lnTo>
                  <a:pt x="21600" y="18662"/>
                </a:lnTo>
                <a:cubicBezTo>
                  <a:pt x="10800" y="18662"/>
                  <a:pt x="10800" y="23688"/>
                  <a:pt x="0" y="19938"/>
                </a:cubicBezTo>
                <a:lnTo>
                  <a:pt x="0" y="0"/>
                </a:lnTo>
                <a:close/>
              </a:path>
            </a:pathLst>
          </a:custGeom>
          <a:pattFill prst="ltUpDiag">
            <a:fgClr>
              <a:srgbClr val="055A96"/>
            </a:fgClr>
            <a:bgClr>
              <a:srgbClr val="0063A0"/>
            </a:bgClr>
          </a:patt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endParaRPr lang="es-MX" sz="320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B5E1EE-12B5-4844-8FC1-CD2751C5F0D1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973" y="652493"/>
            <a:ext cx="6183722" cy="12411014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/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5EC9CCE-5251-463F-BB23-E82E1DE0A6E7}"/>
              </a:ext>
            </a:extLst>
          </p:cNvPr>
          <p:cNvSpPr txBox="1"/>
          <p:nvPr/>
        </p:nvSpPr>
        <p:spPr>
          <a:xfrm>
            <a:off x="14567338" y="7709216"/>
            <a:ext cx="947652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5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Lic. Juan Antonio </a:t>
            </a:r>
          </a:p>
          <a:p>
            <a:pPr algn="r"/>
            <a:r>
              <a:rPr lang="es-MX" sz="6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Ramírez Torres</a:t>
            </a:r>
          </a:p>
          <a:p>
            <a:pPr algn="r"/>
            <a:r>
              <a:rPr lang="es-MX" sz="4000" b="1" dirty="0">
                <a:solidFill>
                  <a:prstClr val="black"/>
                </a:solidFill>
                <a:latin typeface="Arial Nova Cond Light" panose="020B0306020202020204" pitchFamily="34" charset="0"/>
                <a:cs typeface="Arial" pitchFamily="34" charset="0"/>
              </a:rPr>
              <a:t>Director de Planeación Estratégica</a:t>
            </a:r>
          </a:p>
          <a:p>
            <a:pPr algn="r"/>
            <a:r>
              <a:rPr lang="es-MX" sz="4000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SUBSECRETARÍA DE EGRESOS</a:t>
            </a:r>
          </a:p>
          <a:p>
            <a:pPr algn="r"/>
            <a:r>
              <a:rPr lang="es-MX" sz="40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SECRETARÍA DE FINANZAS</a:t>
            </a:r>
          </a:p>
          <a:p>
            <a:pPr algn="r"/>
            <a:endParaRPr lang="es-MX" sz="4400" dirty="0">
              <a:solidFill>
                <a:prstClr val="black"/>
              </a:solidFill>
              <a:latin typeface="Bahnschrift SemiLight" panose="020B0502040204020203" pitchFamily="34" charset="0"/>
              <a:cs typeface="Arial" pitchFamily="34" charset="0"/>
            </a:endParaRPr>
          </a:p>
          <a:p>
            <a:pPr algn="r"/>
            <a:r>
              <a:rPr lang="es-MX" sz="4400" dirty="0">
                <a:solidFill>
                  <a:prstClr val="black"/>
                </a:solidFill>
                <a:latin typeface="Bahnschrift SemiLight" panose="020B0502040204020203" pitchFamily="34" charset="0"/>
                <a:cs typeface="Arial" pitchFamily="34" charset="0"/>
              </a:rPr>
              <a:t>Tel. </a:t>
            </a:r>
            <a:r>
              <a:rPr lang="en-US" sz="4400" dirty="0">
                <a:solidFill>
                  <a:prstClr val="black"/>
                </a:solidFill>
                <a:latin typeface="Bahnschrift SemiLight" panose="020B0502040204020203" pitchFamily="34" charset="0"/>
                <a:cs typeface="Arial" pitchFamily="34" charset="0"/>
              </a:rPr>
              <a:t>(834) 318 8000, Ext. </a:t>
            </a:r>
            <a:r>
              <a:rPr lang="en-US" sz="4400" b="1" dirty="0">
                <a:solidFill>
                  <a:prstClr val="black"/>
                </a:solidFill>
                <a:latin typeface="Bahnschrift SemiLight" panose="020B0502040204020203" pitchFamily="34" charset="0"/>
                <a:cs typeface="Arial" pitchFamily="34" charset="0"/>
              </a:rPr>
              <a:t>40013. </a:t>
            </a:r>
          </a:p>
          <a:p>
            <a:pPr algn="r"/>
            <a:r>
              <a:rPr lang="es-MX" sz="4300" b="1" dirty="0">
                <a:solidFill>
                  <a:srgbClr val="00A2FF">
                    <a:lumMod val="50000"/>
                  </a:srgbClr>
                </a:solidFill>
                <a:latin typeface="Arial Nova Cond Light" panose="020B0306020202020204" pitchFamily="34" charset="0"/>
                <a:cs typeface="Helvetica"/>
              </a:rPr>
              <a:t>planeacion.estrategicafinanzas@tam.gob.mx</a:t>
            </a:r>
            <a:endParaRPr lang="es-MX" sz="4300" dirty="0">
              <a:solidFill>
                <a:srgbClr val="0070C0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73D6EE-34E7-4380-948A-952F05EE51A9}"/>
              </a:ext>
            </a:extLst>
          </p:cNvPr>
          <p:cNvSpPr txBox="1"/>
          <p:nvPr/>
        </p:nvSpPr>
        <p:spPr>
          <a:xfrm>
            <a:off x="433893" y="2297831"/>
            <a:ext cx="14548651" cy="7263527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s-MX" sz="11500" dirty="0">
                <a:solidFill>
                  <a:prstClr val="white"/>
                </a:solidFill>
                <a:latin typeface="Comic Sans MS" panose="030F0702030302020204" pitchFamily="66" charset="0"/>
                <a:cs typeface="Arial" pitchFamily="34" charset="0"/>
              </a:rPr>
              <a:t>MUCHAS </a:t>
            </a:r>
            <a:r>
              <a:rPr lang="es-MX" sz="11500" b="1" dirty="0">
                <a:solidFill>
                  <a:prstClr val="white"/>
                </a:solidFill>
                <a:latin typeface="Comic Sans MS" panose="030F0702030302020204" pitchFamily="66" charset="0"/>
                <a:cs typeface="Arial" pitchFamily="34" charset="0"/>
              </a:rPr>
              <a:t>GRACIAS </a:t>
            </a:r>
            <a:r>
              <a:rPr lang="es-MX" sz="11500" dirty="0">
                <a:solidFill>
                  <a:prstClr val="white"/>
                </a:solidFill>
                <a:latin typeface="Comic Sans MS" panose="030F0702030302020204" pitchFamily="66" charset="0"/>
                <a:cs typeface="Arial" pitchFamily="34" charset="0"/>
              </a:rPr>
              <a:t>POR SU </a:t>
            </a:r>
            <a:r>
              <a:rPr lang="es-MX" sz="11500" b="1" dirty="0">
                <a:solidFill>
                  <a:prstClr val="white"/>
                </a:solidFill>
                <a:latin typeface="Comic Sans MS" panose="030F0702030302020204" pitchFamily="66" charset="0"/>
                <a:cs typeface="Arial" pitchFamily="34" charset="0"/>
              </a:rPr>
              <a:t>ATENCIÓN </a:t>
            </a:r>
            <a:r>
              <a:rPr lang="es-MX" sz="11500" dirty="0">
                <a:solidFill>
                  <a:prstClr val="white"/>
                </a:solidFill>
                <a:latin typeface="Comic Sans MS" panose="030F0702030302020204" pitchFamily="66" charset="0"/>
                <a:cs typeface="Arial" pitchFamily="34" charset="0"/>
              </a:rPr>
              <a:t>Y BIENVENIDOS AL SEMINARIO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40B1524-DF15-46DD-AC76-86BFA350DD6E}"/>
              </a:ext>
            </a:extLst>
          </p:cNvPr>
          <p:cNvGrpSpPr/>
          <p:nvPr/>
        </p:nvGrpSpPr>
        <p:grpSpPr>
          <a:xfrm>
            <a:off x="2454074" y="10879867"/>
            <a:ext cx="8284037" cy="1663879"/>
            <a:chOff x="2354072" y="10800525"/>
            <a:chExt cx="7530941" cy="1512617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E0E9A50-5AA0-4874-9F9E-C691DC2E23F5}"/>
                </a:ext>
              </a:extLst>
            </p:cNvPr>
            <p:cNvPicPr/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072" y="10800525"/>
              <a:ext cx="3369405" cy="1484117"/>
            </a:xfrm>
            <a:prstGeom prst="rect">
              <a:avLst/>
            </a:prstGeom>
          </p:spPr>
        </p:pic>
        <p:pic>
          <p:nvPicPr>
            <p:cNvPr id="19" name="Imagen 18" descr="SecretarÃ­a de Finanzas - Gobierno del Estado de Tamaulipas">
              <a:extLst>
                <a:ext uri="{FF2B5EF4-FFF2-40B4-BE49-F238E27FC236}">
                  <a16:creationId xmlns:a16="http://schemas.microsoft.com/office/drawing/2014/main" id="{9EFE39A5-1113-42E1-B4C1-51BFDF05F9D3}"/>
                </a:ext>
              </a:extLst>
            </p:cNvPr>
            <p:cNvPicPr/>
            <p:nvPr/>
          </p:nvPicPr>
          <p:blipFill rotWithShape="1"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56"/>
            <a:stretch/>
          </p:blipFill>
          <p:spPr bwMode="auto">
            <a:xfrm>
              <a:off x="5845399" y="10800525"/>
              <a:ext cx="4039614" cy="1512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Diagrama de flujo: extraer 19">
            <a:extLst>
              <a:ext uri="{FF2B5EF4-FFF2-40B4-BE49-F238E27FC236}">
                <a16:creationId xmlns:a16="http://schemas.microsoft.com/office/drawing/2014/main" id="{25AD5FA9-0EF3-4DF0-A5BE-9D4AE8CD724C}"/>
              </a:ext>
            </a:extLst>
          </p:cNvPr>
          <p:cNvSpPr/>
          <p:nvPr/>
        </p:nvSpPr>
        <p:spPr>
          <a:xfrm rot="5400000">
            <a:off x="11327116" y="11556472"/>
            <a:ext cx="3151237" cy="310671"/>
          </a:xfrm>
          <a:prstGeom prst="flowChartExtra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sz="320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4" name="Gráfico 3" descr="Burbuja de chat con relleno sólido">
            <a:extLst>
              <a:ext uri="{FF2B5EF4-FFF2-40B4-BE49-F238E27FC236}">
                <a16:creationId xmlns:a16="http://schemas.microsoft.com/office/drawing/2014/main" id="{C11AD94E-A36E-4609-919D-18053297B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70595" y="-1257"/>
            <a:ext cx="4201645" cy="42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9321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4081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1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a1" id="{B8A33CA2-4F12-42E8-92E5-F8E2451D6C66}" vid="{FD9C0E40-F726-4F30-9D30-59C507050D0D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372</Words>
  <Application>Microsoft Office PowerPoint</Application>
  <PresentationFormat>Personalizado</PresentationFormat>
  <Paragraphs>49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25" baseType="lpstr">
      <vt:lpstr>Agency FB</vt:lpstr>
      <vt:lpstr>Arial Nova Cond Light</vt:lpstr>
      <vt:lpstr>Bahnschrift SemiLight</vt:lpstr>
      <vt:lpstr>Calibri</vt:lpstr>
      <vt:lpstr>Century Gothic</vt:lpstr>
      <vt:lpstr>Comic Sans MS</vt:lpstr>
      <vt:lpstr>DIN Pro Cond</vt:lpstr>
      <vt:lpstr>DINCond-Black</vt:lpstr>
      <vt:lpstr>DINCond-Medium</vt:lpstr>
      <vt:lpstr>DINPro-Black</vt:lpstr>
      <vt:lpstr>DINPro-Medium</vt:lpstr>
      <vt:lpstr>Helvetica Light</vt:lpstr>
      <vt:lpstr>Helvetica Neue</vt:lpstr>
      <vt:lpstr>Helvetica Neue Medium</vt:lpstr>
      <vt:lpstr>The Hand Extrablack</vt:lpstr>
      <vt:lpstr>Tema1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Esteban Mtz</cp:lastModifiedBy>
  <cp:revision>55</cp:revision>
  <dcterms:modified xsi:type="dcterms:W3CDTF">2021-06-01T16:10:10Z</dcterms:modified>
</cp:coreProperties>
</file>